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9" r:id="rId2"/>
    <p:sldId id="290" r:id="rId3"/>
    <p:sldId id="257" r:id="rId4"/>
    <p:sldId id="294" r:id="rId5"/>
    <p:sldId id="261" r:id="rId6"/>
    <p:sldId id="268" r:id="rId7"/>
    <p:sldId id="267" r:id="rId8"/>
    <p:sldId id="269" r:id="rId9"/>
    <p:sldId id="266" r:id="rId10"/>
    <p:sldId id="265" r:id="rId11"/>
    <p:sldId id="263" r:id="rId12"/>
    <p:sldId id="264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71" r:id="rId22"/>
    <p:sldId id="272" r:id="rId23"/>
    <p:sldId id="270" r:id="rId24"/>
    <p:sldId id="281" r:id="rId25"/>
  </p:sldIdLst>
  <p:sldSz cx="12192000" cy="6858000"/>
  <p:notesSz cx="6858000" cy="9144000"/>
  <p:embeddedFontLst>
    <p:embeddedFont>
      <p:font typeface="Poppins" pitchFamily="2" charset="0"/>
      <p:regular r:id="rId28"/>
      <p:bold r:id="rId29"/>
      <p:italic r:id="rId30"/>
      <p:boldItalic r:id="rId31"/>
    </p:embeddedFont>
    <p:embeddedFont>
      <p:font typeface="Titillium Web" pitchFamily="2" charset="0"/>
      <p:regular r:id="rId32"/>
      <p:bold r:id="rId33"/>
      <p:italic r:id="rId34"/>
      <p:boldItalic r:id="rId35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BD24"/>
    <a:srgbClr val="A44A3F"/>
    <a:srgbClr val="F8C7CC"/>
    <a:srgbClr val="DC9596"/>
    <a:srgbClr val="BDF7B7"/>
    <a:srgbClr val="6B2737"/>
    <a:srgbClr val="B7D5D4"/>
    <a:srgbClr val="FFFFFF"/>
    <a:srgbClr val="FFB000"/>
    <a:srgbClr val="023F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16" autoAdjust="0"/>
    <p:restoredTop sz="94773" autoAdjust="0"/>
  </p:normalViewPr>
  <p:slideViewPr>
    <p:cSldViewPr snapToGrid="0" showGuides="1">
      <p:cViewPr varScale="1">
        <p:scale>
          <a:sx n="147" d="100"/>
          <a:sy n="147" d="100"/>
        </p:scale>
        <p:origin x="7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94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Microsoft_Excelu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722571593918243"/>
          <c:y val="9.3734668441746979E-2"/>
          <c:w val="0.58051915893586792"/>
          <c:h val="0.83302374112870858"/>
        </c:manualLayout>
      </c:layout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Struktura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3DE-4719-8D81-C5524E7BBE15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3DE-4719-8D81-C5524E7BBE15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3DE-4719-8D81-C5524E7BBE15}"/>
              </c:ext>
            </c:extLst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3DE-4719-8D81-C5524E7BBE15}"/>
              </c:ext>
            </c:extLst>
          </c:dPt>
          <c:dLbls>
            <c:dLbl>
              <c:idx val="0"/>
              <c:layout>
                <c:manualLayout>
                  <c:x val="6.5860442277677428E-2"/>
                  <c:y val="-0.2504928746818937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GB" sz="2000" b="1" i="0" u="none" strike="noStrike" kern="1200" baseline="0" noProof="0">
                      <a:solidFill>
                        <a:schemeClr val="bg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3DE-4719-8D81-C5524E7BBE15}"/>
                </c:ext>
              </c:extLst>
            </c:dLbl>
            <c:dLbl>
              <c:idx val="1"/>
              <c:layout>
                <c:manualLayout>
                  <c:x val="-0.20664195149325715"/>
                  <c:y val="8.69456506137050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GB" sz="1800" b="0" i="0" u="none" strike="noStrike" kern="1200" baseline="0" noProof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3DE-4719-8D81-C5524E7BBE15}"/>
                </c:ext>
              </c:extLst>
            </c:dLbl>
            <c:dLbl>
              <c:idx val="2"/>
              <c:layout>
                <c:manualLayout>
                  <c:x val="-0.16731087455938831"/>
                  <c:y val="5.51637141159751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GB" sz="1800" b="0" i="0" u="none" strike="noStrike" kern="1200" baseline="0" noProof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3DE-4719-8D81-C5524E7BBE15}"/>
                </c:ext>
              </c:extLst>
            </c:dLbl>
            <c:dLbl>
              <c:idx val="3"/>
              <c:layout>
                <c:manualLayout>
                  <c:x val="-9.6104659523350261E-2"/>
                  <c:y val="-0.1417707493043989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GB" sz="1800" b="0" i="0" u="none" strike="noStrike" kern="1200" baseline="0" noProof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3DE-4719-8D81-C5524E7BBE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GB" sz="18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Segment A</c:v>
                </c:pt>
                <c:pt idx="1">
                  <c:v>Segment B</c:v>
                </c:pt>
                <c:pt idx="2">
                  <c:v>Segment C</c:v>
                </c:pt>
                <c:pt idx="3">
                  <c:v>Segment D</c:v>
                </c:pt>
              </c:strCache>
            </c:strRef>
          </c:cat>
          <c:val>
            <c:numRef>
              <c:f>List1!$B$2:$B$5</c:f>
              <c:numCache>
                <c:formatCode>0%</c:formatCode>
                <c:ptCount val="4"/>
                <c:pt idx="0">
                  <c:v>0.4</c:v>
                </c:pt>
                <c:pt idx="1">
                  <c:v>0.28999999999999998</c:v>
                </c:pt>
                <c:pt idx="2">
                  <c:v>0.21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3DE-4719-8D81-C5524E7BBE1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100"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992699909882793E-2"/>
          <c:y val="3.2110492530528743E-2"/>
          <c:w val="0.75166197831080139"/>
          <c:h val="0.861532233094691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HOPI Holding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Segment A</c:v>
                </c:pt>
                <c:pt idx="1">
                  <c:v>Segment B</c:v>
                </c:pt>
                <c:pt idx="2">
                  <c:v>Segment C</c:v>
                </c:pt>
                <c:pt idx="3">
                  <c:v>Segment D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0.37</c:v>
                </c:pt>
                <c:pt idx="1">
                  <c:v>0.12</c:v>
                </c:pt>
                <c:pt idx="2">
                  <c:v>0.35</c:v>
                </c:pt>
                <c:pt idx="3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9B-4E29-ABDE-C57A35CEFD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Segment A</c:v>
                </c:pt>
                <c:pt idx="1">
                  <c:v>Segment B</c:v>
                </c:pt>
                <c:pt idx="2">
                  <c:v>Segment C</c:v>
                </c:pt>
                <c:pt idx="3">
                  <c:v>Segment D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0.15</c:v>
                </c:pt>
                <c:pt idx="1">
                  <c:v>0.16</c:v>
                </c:pt>
                <c:pt idx="2">
                  <c:v>0.11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9B-4E29-ABDE-C57A35CEFD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86650112"/>
        <c:axId val="154465344"/>
      </c:barChart>
      <c:catAx>
        <c:axId val="18665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cs-CZ"/>
          </a:p>
        </c:txPr>
        <c:crossAx val="154465344"/>
        <c:crosses val="autoZero"/>
        <c:auto val="1"/>
        <c:lblAlgn val="ctr"/>
        <c:lblOffset val="100"/>
        <c:noMultiLvlLbl val="0"/>
      </c:catAx>
      <c:valAx>
        <c:axId val="154465344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6650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ayout>
        <c:manualLayout>
          <c:xMode val="edge"/>
          <c:yMode val="edge"/>
          <c:x val="0.83588564524515785"/>
          <c:y val="0.75009717267808795"/>
          <c:w val="0.16411435475484215"/>
          <c:h val="0.156072978920245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992699909882793E-2"/>
          <c:y val="3.2110492530528743E-2"/>
          <c:w val="0.75166197831080139"/>
          <c:h val="0.861532233094691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HOPI Holding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Segment A</c:v>
                </c:pt>
                <c:pt idx="1">
                  <c:v>Segment B</c:v>
                </c:pt>
                <c:pt idx="2">
                  <c:v>Segment C</c:v>
                </c:pt>
                <c:pt idx="3">
                  <c:v>Segment D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0.37</c:v>
                </c:pt>
                <c:pt idx="1">
                  <c:v>0.12</c:v>
                </c:pt>
                <c:pt idx="2">
                  <c:v>0.35</c:v>
                </c:pt>
                <c:pt idx="3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1D-4034-A3C4-3F47E14E97D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Competitor 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Segment A</c:v>
                </c:pt>
                <c:pt idx="1">
                  <c:v>Segment B</c:v>
                </c:pt>
                <c:pt idx="2">
                  <c:v>Segment C</c:v>
                </c:pt>
                <c:pt idx="3">
                  <c:v>Segment D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0.15</c:v>
                </c:pt>
                <c:pt idx="1">
                  <c:v>0.16</c:v>
                </c:pt>
                <c:pt idx="2">
                  <c:v>0.11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1D-4034-A3C4-3F47E14E97D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Competitor 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>
              <a:softEdge rad="0"/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Segment A</c:v>
                </c:pt>
                <c:pt idx="1">
                  <c:v>Segment B</c:v>
                </c:pt>
                <c:pt idx="2">
                  <c:v>Segment C</c:v>
                </c:pt>
                <c:pt idx="3">
                  <c:v>Segment D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0.23</c:v>
                </c:pt>
                <c:pt idx="1">
                  <c:v>0.03</c:v>
                </c:pt>
                <c:pt idx="2">
                  <c:v>0.09</c:v>
                </c:pt>
                <c:pt idx="3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1D-4034-A3C4-3F47E14E97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86650112"/>
        <c:axId val="154465344"/>
      </c:barChart>
      <c:catAx>
        <c:axId val="18665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pPr>
            <a:endParaRPr lang="cs-CZ"/>
          </a:p>
        </c:txPr>
        <c:crossAx val="154465344"/>
        <c:crosses val="autoZero"/>
        <c:auto val="1"/>
        <c:lblAlgn val="ctr"/>
        <c:lblOffset val="100"/>
        <c:noMultiLvlLbl val="0"/>
      </c:catAx>
      <c:valAx>
        <c:axId val="154465344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6650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ayout>
        <c:manualLayout>
          <c:xMode val="edge"/>
          <c:yMode val="edge"/>
          <c:x val="0.83588566173374035"/>
          <c:y val="0.61929468756521089"/>
          <c:w val="0.16411435475484215"/>
          <c:h val="0.292555811597850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992699909882793E-2"/>
          <c:y val="3.2110492530528743E-2"/>
          <c:w val="0.75166197831080139"/>
          <c:h val="0.861532233094691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Segment A</c:v>
                </c:pt>
              </c:strCache>
            </c:strRef>
          </c:tx>
          <c:spPr>
            <a:solidFill>
              <a:schemeClr val="bg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2023F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>
                  <c:v>2352</c:v>
                </c:pt>
                <c:pt idx="1">
                  <c:v>3420</c:v>
                </c:pt>
                <c:pt idx="2">
                  <c:v>2886</c:v>
                </c:pt>
                <c:pt idx="3">
                  <c:v>3122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B2-46D8-8C7D-9FF1649F67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Segment B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2023F</c:v>
                </c:pt>
              </c:strCache>
            </c:strRef>
          </c:cat>
          <c:val>
            <c:numRef>
              <c:f>Sheet1!$C$2:$C$5</c:f>
              <c:numCache>
                <c:formatCode>#,##0</c:formatCode>
                <c:ptCount val="4"/>
                <c:pt idx="0">
                  <c:v>1250</c:v>
                </c:pt>
                <c:pt idx="1">
                  <c:v>1445</c:v>
                </c:pt>
                <c:pt idx="2">
                  <c:v>1633</c:v>
                </c:pt>
                <c:pt idx="3">
                  <c:v>1723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B2-46D8-8C7D-9FF1649F67C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Segment C</c:v>
                </c:pt>
              </c:strCache>
            </c:strRef>
          </c:tx>
          <c:spPr>
            <a:solidFill>
              <a:schemeClr val="accent3"/>
            </a:solidFill>
            <a:effectLst>
              <a:softEdge rad="0"/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2023F</c:v>
                </c:pt>
              </c:strCache>
            </c:strRef>
          </c:cat>
          <c:val>
            <c:numRef>
              <c:f>Sheet1!$D$2:$D$5</c:f>
              <c:numCache>
                <c:formatCode>#,##0</c:formatCode>
                <c:ptCount val="4"/>
                <c:pt idx="0">
                  <c:v>450</c:v>
                </c:pt>
                <c:pt idx="1">
                  <c:v>765</c:v>
                </c:pt>
                <c:pt idx="2">
                  <c:v>682</c:v>
                </c:pt>
                <c:pt idx="3">
                  <c:v>684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B2-46D8-8C7D-9FF1649F67C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Segment D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2023F</c:v>
                </c:pt>
              </c:strCache>
            </c:strRef>
          </c:cat>
          <c:val>
            <c:numRef>
              <c:f>Sheet1!$E$2:$E$5</c:f>
              <c:numCache>
                <c:formatCode>#,##0</c:formatCode>
                <c:ptCount val="4"/>
                <c:pt idx="0">
                  <c:v>353</c:v>
                </c:pt>
                <c:pt idx="1">
                  <c:v>442</c:v>
                </c:pt>
                <c:pt idx="2">
                  <c:v>578</c:v>
                </c:pt>
                <c:pt idx="3">
                  <c:v>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B2-46D8-8C7D-9FF1649F67C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Segment E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AB2-46D8-8C7D-9FF1649F67C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B2-46D8-8C7D-9FF1649F67C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AB2-46D8-8C7D-9FF1649F67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2023F</c:v>
                </c:pt>
              </c:strCache>
            </c:strRef>
          </c:cat>
          <c:val>
            <c:numRef>
              <c:f>Sheet1!$F$2:$F$5</c:f>
              <c:numCache>
                <c:formatCode>#,##0</c:formatCode>
                <c:ptCount val="4"/>
                <c:pt idx="0">
                  <c:v>120</c:v>
                </c:pt>
                <c:pt idx="1">
                  <c:v>480</c:v>
                </c:pt>
                <c:pt idx="2">
                  <c:v>156</c:v>
                </c:pt>
                <c:pt idx="3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AB2-46D8-8C7D-9FF1649F67C1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2023F</c:v>
                </c:pt>
              </c:strCache>
            </c:strRef>
          </c:cat>
          <c:val>
            <c:numRef>
              <c:f>Sheet1!$G$2:$G$5</c:f>
              <c:numCache>
                <c:formatCode>#,##0</c:formatCode>
                <c:ptCount val="4"/>
                <c:pt idx="0">
                  <c:v>320</c:v>
                </c:pt>
                <c:pt idx="1">
                  <c:v>88</c:v>
                </c:pt>
                <c:pt idx="2">
                  <c:v>106</c:v>
                </c:pt>
                <c:pt idx="3">
                  <c:v>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AB2-46D8-8C7D-9FF1649F6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6650112"/>
        <c:axId val="154465344"/>
      </c:barChart>
      <c:catAx>
        <c:axId val="18665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525"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800" b="0">
                <a:solidFill>
                  <a:schemeClr val="tx2"/>
                </a:solidFill>
                <a:latin typeface="+mj-lt"/>
              </a:defRPr>
            </a:pPr>
            <a:endParaRPr lang="cs-CZ"/>
          </a:p>
        </c:txPr>
        <c:crossAx val="154465344"/>
        <c:crosses val="autoZero"/>
        <c:auto val="1"/>
        <c:lblAlgn val="ctr"/>
        <c:lblOffset val="100"/>
        <c:noMultiLvlLbl val="0"/>
      </c:catAx>
      <c:valAx>
        <c:axId val="154465344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85000"/>
                </a:schemeClr>
              </a:solidFill>
            </a:ln>
          </c:spPr>
        </c:majorGridlines>
        <c:numFmt formatCode="#,##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>
                <a:solidFill>
                  <a:schemeClr val="bg1">
                    <a:lumMod val="50000"/>
                  </a:schemeClr>
                </a:solidFill>
              </a:defRPr>
            </a:pPr>
            <a:endParaRPr lang="cs-CZ"/>
          </a:p>
        </c:txPr>
        <c:crossAx val="1866501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684094670299779"/>
          <c:y val="0.46223610005292998"/>
          <c:w val="0.17200581956137143"/>
          <c:h val="0.44010513456848616"/>
        </c:manualLayout>
      </c:layout>
      <c:overlay val="0"/>
      <c:txPr>
        <a:bodyPr/>
        <a:lstStyle/>
        <a:p>
          <a:pPr>
            <a:defRPr sz="1800">
              <a:solidFill>
                <a:schemeClr val="tx1"/>
              </a:solidFill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992699909882793E-2"/>
          <c:y val="3.2110492530528743E-2"/>
          <c:w val="0.75166197831080139"/>
          <c:h val="0.8615322330946919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HOPI Holding</c:v>
                </c:pt>
              </c:strCache>
            </c:strRef>
          </c:tx>
          <c:spPr>
            <a:ln w="31750"/>
          </c:spPr>
          <c:marker>
            <c:symbol val="none"/>
          </c:marker>
          <c:dPt>
            <c:idx val="3"/>
            <c:bubble3D val="0"/>
            <c:spPr>
              <a:ln w="31750">
                <a:prstDash val="sysDash"/>
              </a:ln>
            </c:spPr>
            <c:extLst>
              <c:ext xmlns:c16="http://schemas.microsoft.com/office/drawing/2014/chart" uri="{C3380CC4-5D6E-409C-BE32-E72D297353CC}">
                <c16:uniqueId val="{00000001-A8AE-4DE3-ACDC-08FE3B0D8279}"/>
              </c:ext>
            </c:extLst>
          </c:dPt>
          <c:dLbls>
            <c:dLbl>
              <c:idx val="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8AE-4DE3-ACDC-08FE3B0D82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2023F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0.35</c:v>
                </c:pt>
                <c:pt idx="1">
                  <c:v>0.28000000000000003</c:v>
                </c:pt>
                <c:pt idx="2">
                  <c:v>0.32</c:v>
                </c:pt>
                <c:pt idx="3">
                  <c:v>0.34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8AE-4DE3-ACDC-08FE3B0D82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Competitor 1</c:v>
                </c:pt>
              </c:strCache>
            </c:strRef>
          </c:tx>
          <c:spPr>
            <a:ln w="3175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dPt>
            <c:idx val="3"/>
            <c:bubble3D val="0"/>
            <c:spPr>
              <a:ln w="31750">
                <a:solidFill>
                  <a:schemeClr val="bg1">
                    <a:lumMod val="50000"/>
                  </a:schemeClr>
                </a:solidFill>
                <a:prstDash val="sysDash"/>
              </a:ln>
            </c:spPr>
            <c:extLst>
              <c:ext xmlns:c16="http://schemas.microsoft.com/office/drawing/2014/chart" uri="{C3380CC4-5D6E-409C-BE32-E72D297353CC}">
                <c16:uniqueId val="{00000005-A8AE-4DE3-ACDC-08FE3B0D8279}"/>
              </c:ext>
            </c:extLst>
          </c:dPt>
          <c:cat>
            <c:strRef>
              <c:f>Sheet1!$A$2:$A$5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2023F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0.15</c:v>
                </c:pt>
                <c:pt idx="1">
                  <c:v>0.13</c:v>
                </c:pt>
                <c:pt idx="2">
                  <c:v>0.18</c:v>
                </c:pt>
                <c:pt idx="3">
                  <c:v>0.24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A8AE-4DE3-ACDC-08FE3B0D82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Competitor 2</c:v>
                </c:pt>
              </c:strCache>
            </c:strRef>
          </c:tx>
          <c:spPr>
            <a:ln w="31750">
              <a:solidFill>
                <a:schemeClr val="bg1">
                  <a:lumMod val="75000"/>
                </a:schemeClr>
              </a:solidFill>
            </a:ln>
            <a:effectLst>
              <a:softEdge rad="0"/>
            </a:effectLst>
          </c:spPr>
          <c:marker>
            <c:symbol val="none"/>
          </c:marker>
          <c:dPt>
            <c:idx val="3"/>
            <c:bubble3D val="0"/>
            <c:spPr>
              <a:ln w="31750">
                <a:solidFill>
                  <a:schemeClr val="bg1">
                    <a:lumMod val="75000"/>
                  </a:schemeClr>
                </a:solidFill>
                <a:prstDash val="sysDash"/>
              </a:ln>
              <a:effectLst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8-A8AE-4DE3-ACDC-08FE3B0D8279}"/>
              </c:ext>
            </c:extLst>
          </c:dPt>
          <c:cat>
            <c:strRef>
              <c:f>Sheet1!$A$2:$A$5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2023F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0.23</c:v>
                </c:pt>
                <c:pt idx="1">
                  <c:v>0.21</c:v>
                </c:pt>
                <c:pt idx="2">
                  <c:v>0.19</c:v>
                </c:pt>
                <c:pt idx="3">
                  <c:v>0.18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8AE-4DE3-ACDC-08FE3B0D82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6650112"/>
        <c:axId val="154465344"/>
      </c:lineChart>
      <c:catAx>
        <c:axId val="18665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525"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800" b="0">
                <a:solidFill>
                  <a:schemeClr val="tx2"/>
                </a:solidFill>
                <a:latin typeface="+mj-lt"/>
              </a:defRPr>
            </a:pPr>
            <a:endParaRPr lang="cs-CZ"/>
          </a:p>
        </c:txPr>
        <c:crossAx val="154465344"/>
        <c:crosses val="autoZero"/>
        <c:auto val="1"/>
        <c:lblAlgn val="ctr"/>
        <c:lblOffset val="100"/>
        <c:noMultiLvlLbl val="0"/>
      </c:catAx>
      <c:valAx>
        <c:axId val="154465344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8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>
                <a:solidFill>
                  <a:schemeClr val="bg1">
                    <a:lumMod val="50000"/>
                  </a:schemeClr>
                </a:solidFill>
              </a:defRPr>
            </a:pPr>
            <a:endParaRPr lang="cs-CZ"/>
          </a:p>
        </c:txPr>
        <c:crossAx val="1866501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864885167758195"/>
          <c:y val="0.62997780254610214"/>
          <c:w val="0.17135115006486604"/>
          <c:h val="0.29324686013723283"/>
        </c:manualLayout>
      </c:layout>
      <c:overlay val="0"/>
      <c:txPr>
        <a:bodyPr/>
        <a:lstStyle/>
        <a:p>
          <a:pPr>
            <a:defRPr sz="1800">
              <a:solidFill>
                <a:schemeClr val="tx1">
                  <a:lumMod val="65000"/>
                  <a:lumOff val="35000"/>
                </a:schemeClr>
              </a:solidFill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354239BA-7462-3EA2-5C77-A195082154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13C90C3-1107-FF45-615A-9C78F076BD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DEBAA5-CDF1-4272-A767-4FEFAD0C2AC8}" type="datetimeFigureOut">
              <a:rPr lang="cs-CZ" smtClean="0"/>
              <a:t>26.06.2026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6164A0D-B832-139F-E225-8B81641D8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B24197C-997E-3D2C-6424-916601C053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4F303C-91A8-4D8B-A346-4ECF684DF8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946365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BB91C-C81A-4DD1-92C4-D9B0600343E0}" type="datetimeFigureOut">
              <a:rPr lang="cs-CZ" smtClean="0"/>
              <a:t>26.06.2026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DBBCB-F42F-4288-B477-D83EB21987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4720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DBBCB-F42F-4288-B477-D83EB2198723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4681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43D30-E0D6-1C20-ACE8-0F94D7BC24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3917984"/>
            <a:ext cx="11090276" cy="626325"/>
          </a:xfrm>
        </p:spPr>
        <p:txBody>
          <a:bodyPr wrap="square" anchor="b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E5D39E-F51D-C9CF-56AC-772E140778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0863" y="4759750"/>
            <a:ext cx="11090276" cy="369332"/>
          </a:xfrm>
        </p:spPr>
        <p:txBody>
          <a:bodyPr wrap="square" bIns="0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Name Surname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30D0C8-1DA7-0E1C-C1B7-222F64959833}"/>
              </a:ext>
            </a:extLst>
          </p:cNvPr>
          <p:cNvGrpSpPr/>
          <p:nvPr userDrawn="1"/>
        </p:nvGrpSpPr>
        <p:grpSpPr>
          <a:xfrm>
            <a:off x="5302451" y="584539"/>
            <a:ext cx="1583420" cy="1583420"/>
            <a:chOff x="5044474" y="527242"/>
            <a:chExt cx="2099372" cy="2099372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F8AC718-B950-3F09-8789-5FF46702911A}"/>
                </a:ext>
              </a:extLst>
            </p:cNvPr>
            <p:cNvSpPr/>
            <p:nvPr/>
          </p:nvSpPr>
          <p:spPr>
            <a:xfrm>
              <a:off x="5375414" y="2108992"/>
              <a:ext cx="1442501" cy="252823"/>
            </a:xfrm>
            <a:custGeom>
              <a:avLst/>
              <a:gdLst>
                <a:gd name="connsiteX0" fmla="*/ 1393581 w 1442501"/>
                <a:gd name="connsiteY0" fmla="*/ 160930 h 252823"/>
                <a:gd name="connsiteX1" fmla="*/ 1393581 w 1442501"/>
                <a:gd name="connsiteY1" fmla="*/ 208286 h 252823"/>
                <a:gd name="connsiteX2" fmla="*/ 1363759 w 1442501"/>
                <a:gd name="connsiteY2" fmla="*/ 209695 h 252823"/>
                <a:gd name="connsiteX3" fmla="*/ 1320709 w 1442501"/>
                <a:gd name="connsiteY3" fmla="*/ 192788 h 252823"/>
                <a:gd name="connsiteX4" fmla="*/ 1310298 w 1442501"/>
                <a:gd name="connsiteY4" fmla="*/ 133769 h 252823"/>
                <a:gd name="connsiteX5" fmla="*/ 1315542 w 1442501"/>
                <a:gd name="connsiteY5" fmla="*/ 74203 h 252823"/>
                <a:gd name="connsiteX6" fmla="*/ 1331902 w 1442501"/>
                <a:gd name="connsiteY6" fmla="*/ 50330 h 252823"/>
                <a:gd name="connsiteX7" fmla="*/ 1370490 w 1442501"/>
                <a:gd name="connsiteY7" fmla="*/ 43912 h 252823"/>
                <a:gd name="connsiteX8" fmla="*/ 1441015 w 1442501"/>
                <a:gd name="connsiteY8" fmla="*/ 48608 h 252823"/>
                <a:gd name="connsiteX9" fmla="*/ 1442424 w 1442501"/>
                <a:gd name="connsiteY9" fmla="*/ 10176 h 252823"/>
                <a:gd name="connsiteX10" fmla="*/ 1429509 w 1442501"/>
                <a:gd name="connsiteY10" fmla="*/ 7671 h 252823"/>
                <a:gd name="connsiteX11" fmla="*/ 1357340 w 1442501"/>
                <a:gd name="connsiteY11" fmla="*/ 157 h 252823"/>
                <a:gd name="connsiteX12" fmla="*/ 1281650 w 1442501"/>
                <a:gd name="connsiteY12" fmla="*/ 29587 h 252823"/>
                <a:gd name="connsiteX13" fmla="*/ 1259420 w 1442501"/>
                <a:gd name="connsiteY13" fmla="*/ 125394 h 252823"/>
                <a:gd name="connsiteX14" fmla="*/ 1280789 w 1442501"/>
                <a:gd name="connsiteY14" fmla="*/ 222297 h 252823"/>
                <a:gd name="connsiteX15" fmla="*/ 1359219 w 1442501"/>
                <a:gd name="connsiteY15" fmla="*/ 252823 h 252823"/>
                <a:gd name="connsiteX16" fmla="*/ 1442502 w 1442501"/>
                <a:gd name="connsiteY16" fmla="*/ 244605 h 252823"/>
                <a:gd name="connsiteX17" fmla="*/ 1442502 w 1442501"/>
                <a:gd name="connsiteY17" fmla="*/ 117880 h 252823"/>
                <a:gd name="connsiteX18" fmla="*/ 1371430 w 1442501"/>
                <a:gd name="connsiteY18" fmla="*/ 117880 h 252823"/>
                <a:gd name="connsiteX19" fmla="*/ 1371430 w 1442501"/>
                <a:gd name="connsiteY19" fmla="*/ 160930 h 252823"/>
                <a:gd name="connsiteX20" fmla="*/ 1393659 w 1442501"/>
                <a:gd name="connsiteY20" fmla="*/ 160930 h 252823"/>
                <a:gd name="connsiteX21" fmla="*/ 1063345 w 1442501"/>
                <a:gd name="connsiteY21" fmla="*/ 248518 h 252823"/>
                <a:gd name="connsiteX22" fmla="*/ 1063345 w 1442501"/>
                <a:gd name="connsiteY22" fmla="*/ 47512 h 252823"/>
                <a:gd name="connsiteX23" fmla="*/ 1066946 w 1442501"/>
                <a:gd name="connsiteY23" fmla="*/ 47512 h 252823"/>
                <a:gd name="connsiteX24" fmla="*/ 1127921 w 1442501"/>
                <a:gd name="connsiteY24" fmla="*/ 248518 h 252823"/>
                <a:gd name="connsiteX25" fmla="*/ 1209404 w 1442501"/>
                <a:gd name="connsiteY25" fmla="*/ 248518 h 252823"/>
                <a:gd name="connsiteX26" fmla="*/ 1209404 w 1442501"/>
                <a:gd name="connsiteY26" fmla="*/ 4462 h 252823"/>
                <a:gd name="connsiteX27" fmla="*/ 1159856 w 1442501"/>
                <a:gd name="connsiteY27" fmla="*/ 4462 h 252823"/>
                <a:gd name="connsiteX28" fmla="*/ 1159856 w 1442501"/>
                <a:gd name="connsiteY28" fmla="*/ 205468 h 252823"/>
                <a:gd name="connsiteX29" fmla="*/ 1156256 w 1442501"/>
                <a:gd name="connsiteY29" fmla="*/ 205468 h 252823"/>
                <a:gd name="connsiteX30" fmla="*/ 1097394 w 1442501"/>
                <a:gd name="connsiteY30" fmla="*/ 4462 h 252823"/>
                <a:gd name="connsiteX31" fmla="*/ 1013798 w 1442501"/>
                <a:gd name="connsiteY31" fmla="*/ 4462 h 252823"/>
                <a:gd name="connsiteX32" fmla="*/ 1013798 w 1442501"/>
                <a:gd name="connsiteY32" fmla="*/ 248518 h 252823"/>
                <a:gd name="connsiteX33" fmla="*/ 1063345 w 1442501"/>
                <a:gd name="connsiteY33" fmla="*/ 248518 h 252823"/>
                <a:gd name="connsiteX34" fmla="*/ 953527 w 1442501"/>
                <a:gd name="connsiteY34" fmla="*/ 4462 h 252823"/>
                <a:gd name="connsiteX35" fmla="*/ 903980 w 1442501"/>
                <a:gd name="connsiteY35" fmla="*/ 4462 h 252823"/>
                <a:gd name="connsiteX36" fmla="*/ 903980 w 1442501"/>
                <a:gd name="connsiteY36" fmla="*/ 248518 h 252823"/>
                <a:gd name="connsiteX37" fmla="*/ 953527 w 1442501"/>
                <a:gd name="connsiteY37" fmla="*/ 248518 h 252823"/>
                <a:gd name="connsiteX38" fmla="*/ 953527 w 1442501"/>
                <a:gd name="connsiteY38" fmla="*/ 4462 h 252823"/>
                <a:gd name="connsiteX39" fmla="*/ 789153 w 1442501"/>
                <a:gd name="connsiteY39" fmla="*/ 191848 h 252823"/>
                <a:gd name="connsiteX40" fmla="*/ 750016 w 1442501"/>
                <a:gd name="connsiteY40" fmla="*/ 205468 h 252823"/>
                <a:gd name="connsiteX41" fmla="*/ 717376 w 1442501"/>
                <a:gd name="connsiteY41" fmla="*/ 205468 h 252823"/>
                <a:gd name="connsiteX42" fmla="*/ 717376 w 1442501"/>
                <a:gd name="connsiteY42" fmla="*/ 47512 h 252823"/>
                <a:gd name="connsiteX43" fmla="*/ 750016 w 1442501"/>
                <a:gd name="connsiteY43" fmla="*/ 47512 h 252823"/>
                <a:gd name="connsiteX44" fmla="*/ 778586 w 1442501"/>
                <a:gd name="connsiteY44" fmla="*/ 51269 h 252823"/>
                <a:gd name="connsiteX45" fmla="*/ 794554 w 1442501"/>
                <a:gd name="connsiteY45" fmla="*/ 65045 h 252823"/>
                <a:gd name="connsiteX46" fmla="*/ 801364 w 1442501"/>
                <a:gd name="connsiteY46" fmla="*/ 87275 h 252823"/>
                <a:gd name="connsiteX47" fmla="*/ 802773 w 1442501"/>
                <a:gd name="connsiteY47" fmla="*/ 119759 h 252823"/>
                <a:gd name="connsiteX48" fmla="*/ 802068 w 1442501"/>
                <a:gd name="connsiteY48" fmla="*/ 151538 h 252823"/>
                <a:gd name="connsiteX49" fmla="*/ 789153 w 1442501"/>
                <a:gd name="connsiteY49" fmla="*/ 191770 h 252823"/>
                <a:gd name="connsiteX50" fmla="*/ 803164 w 1442501"/>
                <a:gd name="connsiteY50" fmla="*/ 240769 h 252823"/>
                <a:gd name="connsiteX51" fmla="*/ 834943 w 1442501"/>
                <a:gd name="connsiteY51" fmla="*/ 216035 h 252823"/>
                <a:gd name="connsiteX52" fmla="*/ 849815 w 1442501"/>
                <a:gd name="connsiteY52" fmla="*/ 177290 h 252823"/>
                <a:gd name="connsiteX53" fmla="*/ 853807 w 1442501"/>
                <a:gd name="connsiteY53" fmla="*/ 122576 h 252823"/>
                <a:gd name="connsiteX54" fmla="*/ 849502 w 1442501"/>
                <a:gd name="connsiteY54" fmla="*/ 68881 h 252823"/>
                <a:gd name="connsiteX55" fmla="*/ 833926 w 1442501"/>
                <a:gd name="connsiteY55" fmla="*/ 32953 h 252823"/>
                <a:gd name="connsiteX56" fmla="*/ 802147 w 1442501"/>
                <a:gd name="connsiteY56" fmla="*/ 11037 h 252823"/>
                <a:gd name="connsiteX57" fmla="*/ 750095 w 1442501"/>
                <a:gd name="connsiteY57" fmla="*/ 4383 h 252823"/>
                <a:gd name="connsiteX58" fmla="*/ 667908 w 1442501"/>
                <a:gd name="connsiteY58" fmla="*/ 4383 h 252823"/>
                <a:gd name="connsiteX59" fmla="*/ 667908 w 1442501"/>
                <a:gd name="connsiteY59" fmla="*/ 248440 h 252823"/>
                <a:gd name="connsiteX60" fmla="*/ 750095 w 1442501"/>
                <a:gd name="connsiteY60" fmla="*/ 248440 h 252823"/>
                <a:gd name="connsiteX61" fmla="*/ 803242 w 1442501"/>
                <a:gd name="connsiteY61" fmla="*/ 240691 h 252823"/>
                <a:gd name="connsiteX62" fmla="*/ 630258 w 1442501"/>
                <a:gd name="connsiteY62" fmla="*/ 204607 h 252823"/>
                <a:gd name="connsiteX63" fmla="*/ 540870 w 1442501"/>
                <a:gd name="connsiteY63" fmla="*/ 204607 h 252823"/>
                <a:gd name="connsiteX64" fmla="*/ 540870 w 1442501"/>
                <a:gd name="connsiteY64" fmla="*/ 4305 h 252823"/>
                <a:gd name="connsiteX65" fmla="*/ 491323 w 1442501"/>
                <a:gd name="connsiteY65" fmla="*/ 4305 h 252823"/>
                <a:gd name="connsiteX66" fmla="*/ 491323 w 1442501"/>
                <a:gd name="connsiteY66" fmla="*/ 248362 h 252823"/>
                <a:gd name="connsiteX67" fmla="*/ 630258 w 1442501"/>
                <a:gd name="connsiteY67" fmla="*/ 248362 h 252823"/>
                <a:gd name="connsiteX68" fmla="*/ 630258 w 1442501"/>
                <a:gd name="connsiteY68" fmla="*/ 204607 h 252823"/>
                <a:gd name="connsiteX69" fmla="*/ 441854 w 1442501"/>
                <a:gd name="connsiteY69" fmla="*/ 127429 h 252823"/>
                <a:gd name="connsiteX70" fmla="*/ 419076 w 1442501"/>
                <a:gd name="connsiteY70" fmla="*/ 31388 h 252823"/>
                <a:gd name="connsiteX71" fmla="*/ 340646 w 1442501"/>
                <a:gd name="connsiteY71" fmla="*/ 0 h 252823"/>
                <a:gd name="connsiteX72" fmla="*/ 262216 w 1442501"/>
                <a:gd name="connsiteY72" fmla="*/ 31388 h 252823"/>
                <a:gd name="connsiteX73" fmla="*/ 239439 w 1442501"/>
                <a:gd name="connsiteY73" fmla="*/ 127429 h 252823"/>
                <a:gd name="connsiteX74" fmla="*/ 262216 w 1442501"/>
                <a:gd name="connsiteY74" fmla="*/ 222375 h 252823"/>
                <a:gd name="connsiteX75" fmla="*/ 340646 w 1442501"/>
                <a:gd name="connsiteY75" fmla="*/ 252745 h 252823"/>
                <a:gd name="connsiteX76" fmla="*/ 419076 w 1442501"/>
                <a:gd name="connsiteY76" fmla="*/ 222375 h 252823"/>
                <a:gd name="connsiteX77" fmla="*/ 441854 w 1442501"/>
                <a:gd name="connsiteY77" fmla="*/ 127429 h 252823"/>
                <a:gd name="connsiteX78" fmla="*/ 290395 w 1442501"/>
                <a:gd name="connsiteY78" fmla="*/ 127586 h 252823"/>
                <a:gd name="connsiteX79" fmla="*/ 301196 w 1442501"/>
                <a:gd name="connsiteY79" fmla="*/ 63167 h 252823"/>
                <a:gd name="connsiteX80" fmla="*/ 340646 w 1442501"/>
                <a:gd name="connsiteY80" fmla="*/ 43050 h 252823"/>
                <a:gd name="connsiteX81" fmla="*/ 380096 w 1442501"/>
                <a:gd name="connsiteY81" fmla="*/ 63167 h 252823"/>
                <a:gd name="connsiteX82" fmla="*/ 390898 w 1442501"/>
                <a:gd name="connsiteY82" fmla="*/ 127586 h 252823"/>
                <a:gd name="connsiteX83" fmla="*/ 380331 w 1442501"/>
                <a:gd name="connsiteY83" fmla="*/ 190752 h 252823"/>
                <a:gd name="connsiteX84" fmla="*/ 340646 w 1442501"/>
                <a:gd name="connsiteY84" fmla="*/ 209616 h 252823"/>
                <a:gd name="connsiteX85" fmla="*/ 300962 w 1442501"/>
                <a:gd name="connsiteY85" fmla="*/ 190752 h 252823"/>
                <a:gd name="connsiteX86" fmla="*/ 290395 w 1442501"/>
                <a:gd name="connsiteY86" fmla="*/ 127586 h 252823"/>
                <a:gd name="connsiteX87" fmla="*/ 189891 w 1442501"/>
                <a:gd name="connsiteY87" fmla="*/ 248362 h 252823"/>
                <a:gd name="connsiteX88" fmla="*/ 189891 w 1442501"/>
                <a:gd name="connsiteY88" fmla="*/ 4305 h 252823"/>
                <a:gd name="connsiteX89" fmla="*/ 140344 w 1442501"/>
                <a:gd name="connsiteY89" fmla="*/ 4305 h 252823"/>
                <a:gd name="connsiteX90" fmla="*/ 140344 w 1442501"/>
                <a:gd name="connsiteY90" fmla="*/ 104104 h 252823"/>
                <a:gd name="connsiteX91" fmla="*/ 49547 w 1442501"/>
                <a:gd name="connsiteY91" fmla="*/ 104104 h 252823"/>
                <a:gd name="connsiteX92" fmla="*/ 49547 w 1442501"/>
                <a:gd name="connsiteY92" fmla="*/ 4305 h 252823"/>
                <a:gd name="connsiteX93" fmla="*/ 0 w 1442501"/>
                <a:gd name="connsiteY93" fmla="*/ 4305 h 252823"/>
                <a:gd name="connsiteX94" fmla="*/ 0 w 1442501"/>
                <a:gd name="connsiteY94" fmla="*/ 248362 h 252823"/>
                <a:gd name="connsiteX95" fmla="*/ 49547 w 1442501"/>
                <a:gd name="connsiteY95" fmla="*/ 248362 h 252823"/>
                <a:gd name="connsiteX96" fmla="*/ 49547 w 1442501"/>
                <a:gd name="connsiteY96" fmla="*/ 147154 h 252823"/>
                <a:gd name="connsiteX97" fmla="*/ 140344 w 1442501"/>
                <a:gd name="connsiteY97" fmla="*/ 147154 h 252823"/>
                <a:gd name="connsiteX98" fmla="*/ 140344 w 1442501"/>
                <a:gd name="connsiteY98" fmla="*/ 248362 h 252823"/>
                <a:gd name="connsiteX99" fmla="*/ 189891 w 1442501"/>
                <a:gd name="connsiteY99" fmla="*/ 248362 h 252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442501" h="252823">
                  <a:moveTo>
                    <a:pt x="1393581" y="160930"/>
                  </a:moveTo>
                  <a:lnTo>
                    <a:pt x="1393581" y="208286"/>
                  </a:lnTo>
                  <a:lnTo>
                    <a:pt x="1363759" y="209695"/>
                  </a:lnTo>
                  <a:cubicBezTo>
                    <a:pt x="1341999" y="209695"/>
                    <a:pt x="1327596" y="204059"/>
                    <a:pt x="1320709" y="192788"/>
                  </a:cubicBezTo>
                  <a:cubicBezTo>
                    <a:pt x="1313742" y="181516"/>
                    <a:pt x="1310298" y="161870"/>
                    <a:pt x="1310298" y="133769"/>
                  </a:cubicBezTo>
                  <a:cubicBezTo>
                    <a:pt x="1310298" y="105669"/>
                    <a:pt x="1312020" y="85788"/>
                    <a:pt x="1315542" y="74203"/>
                  </a:cubicBezTo>
                  <a:cubicBezTo>
                    <a:pt x="1318986" y="62619"/>
                    <a:pt x="1324465" y="54635"/>
                    <a:pt x="1331902" y="50330"/>
                  </a:cubicBezTo>
                  <a:cubicBezTo>
                    <a:pt x="1339337" y="46025"/>
                    <a:pt x="1352174" y="43912"/>
                    <a:pt x="1370490" y="43912"/>
                  </a:cubicBezTo>
                  <a:cubicBezTo>
                    <a:pt x="1388806" y="43912"/>
                    <a:pt x="1412288" y="45477"/>
                    <a:pt x="1441015" y="48608"/>
                  </a:cubicBezTo>
                  <a:lnTo>
                    <a:pt x="1442424" y="10176"/>
                  </a:lnTo>
                  <a:lnTo>
                    <a:pt x="1429509" y="7671"/>
                  </a:lnTo>
                  <a:cubicBezTo>
                    <a:pt x="1403678" y="2661"/>
                    <a:pt x="1379648" y="157"/>
                    <a:pt x="1357340" y="157"/>
                  </a:cubicBezTo>
                  <a:cubicBezTo>
                    <a:pt x="1321726" y="157"/>
                    <a:pt x="1296444" y="9941"/>
                    <a:pt x="1281650" y="29587"/>
                  </a:cubicBezTo>
                  <a:cubicBezTo>
                    <a:pt x="1266778" y="49234"/>
                    <a:pt x="1259420" y="81170"/>
                    <a:pt x="1259420" y="125394"/>
                  </a:cubicBezTo>
                  <a:cubicBezTo>
                    <a:pt x="1259420" y="169619"/>
                    <a:pt x="1266543" y="201946"/>
                    <a:pt x="1280789" y="222297"/>
                  </a:cubicBezTo>
                  <a:cubicBezTo>
                    <a:pt x="1295035" y="242648"/>
                    <a:pt x="1321178" y="252823"/>
                    <a:pt x="1359219" y="252823"/>
                  </a:cubicBezTo>
                  <a:cubicBezTo>
                    <a:pt x="1380509" y="252823"/>
                    <a:pt x="1408296" y="250084"/>
                    <a:pt x="1442502" y="244605"/>
                  </a:cubicBezTo>
                  <a:lnTo>
                    <a:pt x="1442502" y="117880"/>
                  </a:lnTo>
                  <a:lnTo>
                    <a:pt x="1371430" y="117880"/>
                  </a:lnTo>
                  <a:lnTo>
                    <a:pt x="1371430" y="160930"/>
                  </a:lnTo>
                  <a:lnTo>
                    <a:pt x="1393659" y="160930"/>
                  </a:lnTo>
                  <a:close/>
                  <a:moveTo>
                    <a:pt x="1063345" y="248518"/>
                  </a:moveTo>
                  <a:lnTo>
                    <a:pt x="1063345" y="47512"/>
                  </a:lnTo>
                  <a:lnTo>
                    <a:pt x="1066946" y="47512"/>
                  </a:lnTo>
                  <a:lnTo>
                    <a:pt x="1127921" y="248518"/>
                  </a:lnTo>
                  <a:lnTo>
                    <a:pt x="1209404" y="248518"/>
                  </a:lnTo>
                  <a:lnTo>
                    <a:pt x="1209404" y="4462"/>
                  </a:lnTo>
                  <a:lnTo>
                    <a:pt x="1159856" y="4462"/>
                  </a:lnTo>
                  <a:lnTo>
                    <a:pt x="1159856" y="205468"/>
                  </a:lnTo>
                  <a:lnTo>
                    <a:pt x="1156256" y="205468"/>
                  </a:lnTo>
                  <a:lnTo>
                    <a:pt x="1097394" y="4462"/>
                  </a:lnTo>
                  <a:lnTo>
                    <a:pt x="1013798" y="4462"/>
                  </a:lnTo>
                  <a:lnTo>
                    <a:pt x="1013798" y="248518"/>
                  </a:lnTo>
                  <a:lnTo>
                    <a:pt x="1063345" y="248518"/>
                  </a:lnTo>
                  <a:close/>
                  <a:moveTo>
                    <a:pt x="953527" y="4462"/>
                  </a:moveTo>
                  <a:lnTo>
                    <a:pt x="903980" y="4462"/>
                  </a:lnTo>
                  <a:lnTo>
                    <a:pt x="903980" y="248518"/>
                  </a:lnTo>
                  <a:lnTo>
                    <a:pt x="953527" y="248518"/>
                  </a:lnTo>
                  <a:lnTo>
                    <a:pt x="953527" y="4462"/>
                  </a:lnTo>
                  <a:close/>
                  <a:moveTo>
                    <a:pt x="789153" y="191848"/>
                  </a:moveTo>
                  <a:cubicBezTo>
                    <a:pt x="781013" y="200928"/>
                    <a:pt x="767941" y="205468"/>
                    <a:pt x="750016" y="205468"/>
                  </a:cubicBezTo>
                  <a:lnTo>
                    <a:pt x="717376" y="205468"/>
                  </a:lnTo>
                  <a:lnTo>
                    <a:pt x="717376" y="47512"/>
                  </a:lnTo>
                  <a:lnTo>
                    <a:pt x="750016" y="47512"/>
                  </a:lnTo>
                  <a:cubicBezTo>
                    <a:pt x="761992" y="47512"/>
                    <a:pt x="771463" y="48764"/>
                    <a:pt x="778586" y="51269"/>
                  </a:cubicBezTo>
                  <a:cubicBezTo>
                    <a:pt x="785631" y="53774"/>
                    <a:pt x="790954" y="58392"/>
                    <a:pt x="794554" y="65045"/>
                  </a:cubicBezTo>
                  <a:cubicBezTo>
                    <a:pt x="798155" y="71777"/>
                    <a:pt x="800425" y="79135"/>
                    <a:pt x="801364" y="87275"/>
                  </a:cubicBezTo>
                  <a:cubicBezTo>
                    <a:pt x="802303" y="95415"/>
                    <a:pt x="802773" y="106217"/>
                    <a:pt x="802773" y="119759"/>
                  </a:cubicBezTo>
                  <a:cubicBezTo>
                    <a:pt x="802773" y="133300"/>
                    <a:pt x="802538" y="143867"/>
                    <a:pt x="802068" y="151538"/>
                  </a:cubicBezTo>
                  <a:cubicBezTo>
                    <a:pt x="800425" y="170949"/>
                    <a:pt x="796119" y="184334"/>
                    <a:pt x="789153" y="191770"/>
                  </a:cubicBezTo>
                  <a:moveTo>
                    <a:pt x="803164" y="240769"/>
                  </a:moveTo>
                  <a:cubicBezTo>
                    <a:pt x="817019" y="235603"/>
                    <a:pt x="827585" y="227385"/>
                    <a:pt x="834943" y="216035"/>
                  </a:cubicBezTo>
                  <a:cubicBezTo>
                    <a:pt x="842223" y="204685"/>
                    <a:pt x="847232" y="191770"/>
                    <a:pt x="849815" y="177290"/>
                  </a:cubicBezTo>
                  <a:cubicBezTo>
                    <a:pt x="852476" y="162809"/>
                    <a:pt x="853807" y="144571"/>
                    <a:pt x="853807" y="122576"/>
                  </a:cubicBezTo>
                  <a:cubicBezTo>
                    <a:pt x="853807" y="100581"/>
                    <a:pt x="852398" y="82657"/>
                    <a:pt x="849502" y="68881"/>
                  </a:cubicBezTo>
                  <a:cubicBezTo>
                    <a:pt x="846606" y="55105"/>
                    <a:pt x="841440" y="43129"/>
                    <a:pt x="833926" y="32953"/>
                  </a:cubicBezTo>
                  <a:cubicBezTo>
                    <a:pt x="826411" y="22778"/>
                    <a:pt x="815766" y="15498"/>
                    <a:pt x="802147" y="11037"/>
                  </a:cubicBezTo>
                  <a:cubicBezTo>
                    <a:pt x="788527" y="6575"/>
                    <a:pt x="771150" y="4383"/>
                    <a:pt x="750095" y="4383"/>
                  </a:cubicBezTo>
                  <a:lnTo>
                    <a:pt x="667908" y="4383"/>
                  </a:lnTo>
                  <a:lnTo>
                    <a:pt x="667908" y="248440"/>
                  </a:lnTo>
                  <a:lnTo>
                    <a:pt x="750095" y="248440"/>
                  </a:lnTo>
                  <a:cubicBezTo>
                    <a:pt x="771620" y="248440"/>
                    <a:pt x="789310" y="245857"/>
                    <a:pt x="803242" y="240691"/>
                  </a:cubicBezTo>
                  <a:moveTo>
                    <a:pt x="630258" y="204607"/>
                  </a:moveTo>
                  <a:lnTo>
                    <a:pt x="540870" y="204607"/>
                  </a:lnTo>
                  <a:lnTo>
                    <a:pt x="540870" y="4305"/>
                  </a:lnTo>
                  <a:lnTo>
                    <a:pt x="491323" y="4305"/>
                  </a:lnTo>
                  <a:lnTo>
                    <a:pt x="491323" y="248362"/>
                  </a:lnTo>
                  <a:lnTo>
                    <a:pt x="630258" y="248362"/>
                  </a:lnTo>
                  <a:lnTo>
                    <a:pt x="630258" y="204607"/>
                  </a:lnTo>
                  <a:close/>
                  <a:moveTo>
                    <a:pt x="441854" y="127429"/>
                  </a:moveTo>
                  <a:cubicBezTo>
                    <a:pt x="441854" y="84379"/>
                    <a:pt x="434261" y="52365"/>
                    <a:pt x="419076" y="31388"/>
                  </a:cubicBezTo>
                  <a:cubicBezTo>
                    <a:pt x="403891" y="10489"/>
                    <a:pt x="377748" y="0"/>
                    <a:pt x="340646" y="0"/>
                  </a:cubicBezTo>
                  <a:cubicBezTo>
                    <a:pt x="303545" y="0"/>
                    <a:pt x="277401" y="10489"/>
                    <a:pt x="262216" y="31388"/>
                  </a:cubicBezTo>
                  <a:cubicBezTo>
                    <a:pt x="247031" y="52365"/>
                    <a:pt x="239439" y="84301"/>
                    <a:pt x="239439" y="127429"/>
                  </a:cubicBezTo>
                  <a:cubicBezTo>
                    <a:pt x="239439" y="170558"/>
                    <a:pt x="247031" y="202181"/>
                    <a:pt x="262216" y="222375"/>
                  </a:cubicBezTo>
                  <a:cubicBezTo>
                    <a:pt x="277401" y="242570"/>
                    <a:pt x="303545" y="252745"/>
                    <a:pt x="340646" y="252745"/>
                  </a:cubicBezTo>
                  <a:cubicBezTo>
                    <a:pt x="377748" y="252745"/>
                    <a:pt x="403891" y="242648"/>
                    <a:pt x="419076" y="222375"/>
                  </a:cubicBezTo>
                  <a:cubicBezTo>
                    <a:pt x="434261" y="202181"/>
                    <a:pt x="441854" y="170480"/>
                    <a:pt x="441854" y="127429"/>
                  </a:cubicBezTo>
                  <a:moveTo>
                    <a:pt x="290395" y="127586"/>
                  </a:moveTo>
                  <a:cubicBezTo>
                    <a:pt x="290395" y="98077"/>
                    <a:pt x="293995" y="76551"/>
                    <a:pt x="301196" y="63167"/>
                  </a:cubicBezTo>
                  <a:cubicBezTo>
                    <a:pt x="308397" y="49782"/>
                    <a:pt x="321547" y="43050"/>
                    <a:pt x="340646" y="43050"/>
                  </a:cubicBezTo>
                  <a:cubicBezTo>
                    <a:pt x="359745" y="43050"/>
                    <a:pt x="372973" y="49782"/>
                    <a:pt x="380096" y="63167"/>
                  </a:cubicBezTo>
                  <a:cubicBezTo>
                    <a:pt x="387297" y="76551"/>
                    <a:pt x="390898" y="98077"/>
                    <a:pt x="390898" y="127586"/>
                  </a:cubicBezTo>
                  <a:cubicBezTo>
                    <a:pt x="390898" y="157095"/>
                    <a:pt x="387375" y="178229"/>
                    <a:pt x="380331" y="190752"/>
                  </a:cubicBezTo>
                  <a:cubicBezTo>
                    <a:pt x="373286" y="203276"/>
                    <a:pt x="360058" y="209616"/>
                    <a:pt x="340646" y="209616"/>
                  </a:cubicBezTo>
                  <a:cubicBezTo>
                    <a:pt x="321234" y="209616"/>
                    <a:pt x="308006" y="203355"/>
                    <a:pt x="300962" y="190752"/>
                  </a:cubicBezTo>
                  <a:cubicBezTo>
                    <a:pt x="293917" y="178151"/>
                    <a:pt x="290395" y="157173"/>
                    <a:pt x="290395" y="127586"/>
                  </a:cubicBezTo>
                  <a:moveTo>
                    <a:pt x="189891" y="248362"/>
                  </a:moveTo>
                  <a:lnTo>
                    <a:pt x="189891" y="4305"/>
                  </a:lnTo>
                  <a:lnTo>
                    <a:pt x="140344" y="4305"/>
                  </a:lnTo>
                  <a:lnTo>
                    <a:pt x="140344" y="104104"/>
                  </a:lnTo>
                  <a:lnTo>
                    <a:pt x="49547" y="104104"/>
                  </a:lnTo>
                  <a:lnTo>
                    <a:pt x="49547" y="4305"/>
                  </a:lnTo>
                  <a:lnTo>
                    <a:pt x="0" y="4305"/>
                  </a:lnTo>
                  <a:lnTo>
                    <a:pt x="0" y="248362"/>
                  </a:lnTo>
                  <a:lnTo>
                    <a:pt x="49547" y="248362"/>
                  </a:lnTo>
                  <a:lnTo>
                    <a:pt x="49547" y="147154"/>
                  </a:lnTo>
                  <a:lnTo>
                    <a:pt x="140344" y="147154"/>
                  </a:lnTo>
                  <a:lnTo>
                    <a:pt x="140344" y="248362"/>
                  </a:lnTo>
                  <a:lnTo>
                    <a:pt x="189891" y="248362"/>
                  </a:lnTo>
                  <a:close/>
                </a:path>
              </a:pathLst>
            </a:custGeom>
            <a:solidFill>
              <a:srgbClr val="FFFFFF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F6CA75D-6BFA-2D95-5E0B-5BAC728BC016}"/>
                </a:ext>
              </a:extLst>
            </p:cNvPr>
            <p:cNvSpPr/>
            <p:nvPr/>
          </p:nvSpPr>
          <p:spPr>
            <a:xfrm>
              <a:off x="5169633" y="1277571"/>
              <a:ext cx="491322" cy="592217"/>
            </a:xfrm>
            <a:custGeom>
              <a:avLst/>
              <a:gdLst>
                <a:gd name="connsiteX0" fmla="*/ 0 w 491322"/>
                <a:gd name="connsiteY0" fmla="*/ 592217 h 592217"/>
                <a:gd name="connsiteX1" fmla="*/ 0 w 491322"/>
                <a:gd name="connsiteY1" fmla="*/ 0 h 592217"/>
                <a:gd name="connsiteX2" fmla="*/ 177524 w 491322"/>
                <a:gd name="connsiteY2" fmla="*/ 0 h 592217"/>
                <a:gd name="connsiteX3" fmla="*/ 177524 w 491322"/>
                <a:gd name="connsiteY3" fmla="*/ 217444 h 592217"/>
                <a:gd name="connsiteX4" fmla="*/ 313798 w 491322"/>
                <a:gd name="connsiteY4" fmla="*/ 217444 h 592217"/>
                <a:gd name="connsiteX5" fmla="*/ 313798 w 491322"/>
                <a:gd name="connsiteY5" fmla="*/ 0 h 592217"/>
                <a:gd name="connsiteX6" fmla="*/ 491323 w 491322"/>
                <a:gd name="connsiteY6" fmla="*/ 0 h 592217"/>
                <a:gd name="connsiteX7" fmla="*/ 491323 w 491322"/>
                <a:gd name="connsiteY7" fmla="*/ 592217 h 592217"/>
                <a:gd name="connsiteX8" fmla="*/ 313798 w 491322"/>
                <a:gd name="connsiteY8" fmla="*/ 592217 h 592217"/>
                <a:gd name="connsiteX9" fmla="*/ 313798 w 491322"/>
                <a:gd name="connsiteY9" fmla="*/ 360762 h 592217"/>
                <a:gd name="connsiteX10" fmla="*/ 177524 w 491322"/>
                <a:gd name="connsiteY10" fmla="*/ 360762 h 592217"/>
                <a:gd name="connsiteX11" fmla="*/ 177524 w 491322"/>
                <a:gd name="connsiteY11" fmla="*/ 592217 h 592217"/>
                <a:gd name="connsiteX12" fmla="*/ 0 w 491322"/>
                <a:gd name="connsiteY12" fmla="*/ 592217 h 59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1322" h="592217">
                  <a:moveTo>
                    <a:pt x="0" y="592217"/>
                  </a:moveTo>
                  <a:lnTo>
                    <a:pt x="0" y="0"/>
                  </a:lnTo>
                  <a:lnTo>
                    <a:pt x="177524" y="0"/>
                  </a:lnTo>
                  <a:lnTo>
                    <a:pt x="177524" y="217444"/>
                  </a:lnTo>
                  <a:lnTo>
                    <a:pt x="313798" y="217444"/>
                  </a:lnTo>
                  <a:lnTo>
                    <a:pt x="313798" y="0"/>
                  </a:lnTo>
                  <a:lnTo>
                    <a:pt x="491323" y="0"/>
                  </a:lnTo>
                  <a:lnTo>
                    <a:pt x="491323" y="592217"/>
                  </a:lnTo>
                  <a:lnTo>
                    <a:pt x="313798" y="592217"/>
                  </a:lnTo>
                  <a:lnTo>
                    <a:pt x="313798" y="360762"/>
                  </a:lnTo>
                  <a:lnTo>
                    <a:pt x="177524" y="360762"/>
                  </a:lnTo>
                  <a:lnTo>
                    <a:pt x="177524" y="592217"/>
                  </a:lnTo>
                  <a:lnTo>
                    <a:pt x="0" y="592217"/>
                  </a:lnTo>
                  <a:close/>
                </a:path>
              </a:pathLst>
            </a:custGeom>
            <a:solidFill>
              <a:srgbClr val="FFFFFF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  <p:grpSp>
          <p:nvGrpSpPr>
            <p:cNvPr id="17" name="Graphic 12">
              <a:extLst>
                <a:ext uri="{FF2B5EF4-FFF2-40B4-BE49-F238E27FC236}">
                  <a16:creationId xmlns:a16="http://schemas.microsoft.com/office/drawing/2014/main" id="{9325984E-EB15-9066-B7A6-DCDBE8A684DC}"/>
                </a:ext>
              </a:extLst>
            </p:cNvPr>
            <p:cNvGrpSpPr/>
            <p:nvPr/>
          </p:nvGrpSpPr>
          <p:grpSpPr>
            <a:xfrm>
              <a:off x="5706980" y="1266926"/>
              <a:ext cx="1091758" cy="613350"/>
              <a:chOff x="5706980" y="1266926"/>
              <a:chExt cx="1091758" cy="613350"/>
            </a:xfrm>
            <a:solidFill>
              <a:srgbClr val="FFFFFF"/>
            </a:soli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D8F2DCD-9005-0B2A-B67A-F801244D9FFA}"/>
                  </a:ext>
                </a:extLst>
              </p:cNvPr>
              <p:cNvSpPr/>
              <p:nvPr/>
            </p:nvSpPr>
            <p:spPr>
              <a:xfrm>
                <a:off x="5706980" y="1266926"/>
                <a:ext cx="555741" cy="613350"/>
              </a:xfrm>
              <a:custGeom>
                <a:avLst/>
                <a:gdLst>
                  <a:gd name="connsiteX0" fmla="*/ 535547 w 555741"/>
                  <a:gd name="connsiteY0" fmla="*/ 178855 h 613350"/>
                  <a:gd name="connsiteX1" fmla="*/ 478251 w 555741"/>
                  <a:gd name="connsiteY1" fmla="*/ 81796 h 613350"/>
                  <a:gd name="connsiteX2" fmla="*/ 390037 w 555741"/>
                  <a:gd name="connsiteY2" fmla="*/ 20899 h 613350"/>
                  <a:gd name="connsiteX3" fmla="*/ 278184 w 555741"/>
                  <a:gd name="connsiteY3" fmla="*/ 0 h 613350"/>
                  <a:gd name="connsiteX4" fmla="*/ 77804 w 555741"/>
                  <a:gd name="connsiteY4" fmla="*/ 84144 h 613350"/>
                  <a:gd name="connsiteX5" fmla="*/ 20977 w 555741"/>
                  <a:gd name="connsiteY5" fmla="*/ 181673 h 613350"/>
                  <a:gd name="connsiteX6" fmla="*/ 0 w 555741"/>
                  <a:gd name="connsiteY6" fmla="*/ 309572 h 613350"/>
                  <a:gd name="connsiteX7" fmla="*/ 0 w 555741"/>
                  <a:gd name="connsiteY7" fmla="*/ 309572 h 613350"/>
                  <a:gd name="connsiteX8" fmla="*/ 38980 w 555741"/>
                  <a:gd name="connsiteY8" fmla="*/ 475042 h 613350"/>
                  <a:gd name="connsiteX9" fmla="*/ 141597 w 555741"/>
                  <a:gd name="connsiteY9" fmla="*/ 578050 h 613350"/>
                  <a:gd name="connsiteX10" fmla="*/ 278340 w 555741"/>
                  <a:gd name="connsiteY10" fmla="*/ 613351 h 613350"/>
                  <a:gd name="connsiteX11" fmla="*/ 381818 w 555741"/>
                  <a:gd name="connsiteY11" fmla="*/ 594644 h 613350"/>
                  <a:gd name="connsiteX12" fmla="*/ 470580 w 555741"/>
                  <a:gd name="connsiteY12" fmla="*/ 537817 h 613350"/>
                  <a:gd name="connsiteX13" fmla="*/ 532808 w 555741"/>
                  <a:gd name="connsiteY13" fmla="*/ 441541 h 613350"/>
                  <a:gd name="connsiteX14" fmla="*/ 555742 w 555741"/>
                  <a:gd name="connsiteY14" fmla="*/ 308006 h 613350"/>
                  <a:gd name="connsiteX15" fmla="*/ 535625 w 555741"/>
                  <a:gd name="connsiteY15" fmla="*/ 178855 h 613350"/>
                  <a:gd name="connsiteX16" fmla="*/ 278262 w 555741"/>
                  <a:gd name="connsiteY16" fmla="*/ 478016 h 613350"/>
                  <a:gd name="connsiteX17" fmla="*/ 190439 w 555741"/>
                  <a:gd name="connsiteY17" fmla="*/ 309650 h 613350"/>
                  <a:gd name="connsiteX18" fmla="*/ 215409 w 555741"/>
                  <a:gd name="connsiteY18" fmla="*/ 174785 h 613350"/>
                  <a:gd name="connsiteX19" fmla="*/ 278340 w 555741"/>
                  <a:gd name="connsiteY19" fmla="*/ 135413 h 613350"/>
                  <a:gd name="connsiteX20" fmla="*/ 343464 w 555741"/>
                  <a:gd name="connsiteY20" fmla="*/ 182377 h 613350"/>
                  <a:gd name="connsiteX21" fmla="*/ 365537 w 555741"/>
                  <a:gd name="connsiteY21" fmla="*/ 308006 h 613350"/>
                  <a:gd name="connsiteX22" fmla="*/ 278340 w 555741"/>
                  <a:gd name="connsiteY22" fmla="*/ 478016 h 61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55741" h="613350">
                    <a:moveTo>
                      <a:pt x="535547" y="178855"/>
                    </a:moveTo>
                    <a:cubicBezTo>
                      <a:pt x="522084" y="140814"/>
                      <a:pt x="503064" y="108409"/>
                      <a:pt x="478251" y="81796"/>
                    </a:cubicBezTo>
                    <a:cubicBezTo>
                      <a:pt x="453517" y="55104"/>
                      <a:pt x="424164" y="34832"/>
                      <a:pt x="390037" y="20899"/>
                    </a:cubicBezTo>
                    <a:cubicBezTo>
                      <a:pt x="355988" y="6966"/>
                      <a:pt x="318651" y="0"/>
                      <a:pt x="278184" y="0"/>
                    </a:cubicBezTo>
                    <a:cubicBezTo>
                      <a:pt x="193649" y="1722"/>
                      <a:pt x="126803" y="29979"/>
                      <a:pt x="77804" y="84144"/>
                    </a:cubicBezTo>
                    <a:cubicBezTo>
                      <a:pt x="54087" y="111383"/>
                      <a:pt x="35066" y="143945"/>
                      <a:pt x="20977" y="181673"/>
                    </a:cubicBezTo>
                    <a:cubicBezTo>
                      <a:pt x="6966" y="219322"/>
                      <a:pt x="0" y="262060"/>
                      <a:pt x="0" y="309572"/>
                    </a:cubicBezTo>
                    <a:lnTo>
                      <a:pt x="0" y="309572"/>
                    </a:lnTo>
                    <a:cubicBezTo>
                      <a:pt x="0" y="374069"/>
                      <a:pt x="13072" y="429330"/>
                      <a:pt x="38980" y="475042"/>
                    </a:cubicBezTo>
                    <a:cubicBezTo>
                      <a:pt x="64889" y="520832"/>
                      <a:pt x="99172" y="555194"/>
                      <a:pt x="141597" y="578050"/>
                    </a:cubicBezTo>
                    <a:cubicBezTo>
                      <a:pt x="183864" y="600827"/>
                      <a:pt x="229576" y="612646"/>
                      <a:pt x="278340" y="613351"/>
                    </a:cubicBezTo>
                    <a:cubicBezTo>
                      <a:pt x="314111" y="613351"/>
                      <a:pt x="348630" y="606933"/>
                      <a:pt x="381818" y="594644"/>
                    </a:cubicBezTo>
                    <a:cubicBezTo>
                      <a:pt x="414928" y="582276"/>
                      <a:pt x="444515" y="563178"/>
                      <a:pt x="470580" y="537817"/>
                    </a:cubicBezTo>
                    <a:cubicBezTo>
                      <a:pt x="496802" y="512535"/>
                      <a:pt x="517544" y="480286"/>
                      <a:pt x="532808" y="441541"/>
                    </a:cubicBezTo>
                    <a:cubicBezTo>
                      <a:pt x="548071" y="402874"/>
                      <a:pt x="555742" y="358258"/>
                      <a:pt x="555742" y="308006"/>
                    </a:cubicBezTo>
                    <a:cubicBezTo>
                      <a:pt x="555742" y="257755"/>
                      <a:pt x="548932" y="217052"/>
                      <a:pt x="535625" y="178855"/>
                    </a:cubicBezTo>
                    <a:moveTo>
                      <a:pt x="278262" y="478016"/>
                    </a:moveTo>
                    <a:cubicBezTo>
                      <a:pt x="219792" y="478016"/>
                      <a:pt x="190439" y="421894"/>
                      <a:pt x="190439" y="309650"/>
                    </a:cubicBezTo>
                    <a:cubicBezTo>
                      <a:pt x="190439" y="246092"/>
                      <a:pt x="198736" y="201163"/>
                      <a:pt x="215409" y="174785"/>
                    </a:cubicBezTo>
                    <a:cubicBezTo>
                      <a:pt x="232003" y="148563"/>
                      <a:pt x="253058" y="135413"/>
                      <a:pt x="278340" y="135413"/>
                    </a:cubicBezTo>
                    <a:cubicBezTo>
                      <a:pt x="306910" y="135413"/>
                      <a:pt x="328827" y="150989"/>
                      <a:pt x="343464" y="182377"/>
                    </a:cubicBezTo>
                    <a:cubicBezTo>
                      <a:pt x="358179" y="213608"/>
                      <a:pt x="365537" y="255563"/>
                      <a:pt x="365537" y="308006"/>
                    </a:cubicBezTo>
                    <a:cubicBezTo>
                      <a:pt x="365537" y="421268"/>
                      <a:pt x="336419" y="478016"/>
                      <a:pt x="278340" y="478016"/>
                    </a:cubicBezTo>
                  </a:path>
                </a:pathLst>
              </a:custGeom>
              <a:solidFill>
                <a:srgbClr val="FFFFFF"/>
              </a:solidFill>
              <a:ln w="78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 sz="180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5185E16-1D24-2F7E-BCEC-31411A507774}"/>
                  </a:ext>
                </a:extLst>
              </p:cNvPr>
              <p:cNvSpPr/>
              <p:nvPr/>
            </p:nvSpPr>
            <p:spPr>
              <a:xfrm>
                <a:off x="6310469" y="1277571"/>
                <a:ext cx="488269" cy="592217"/>
              </a:xfrm>
              <a:custGeom>
                <a:avLst/>
                <a:gdLst>
                  <a:gd name="connsiteX0" fmla="*/ 429252 w 488269"/>
                  <a:gd name="connsiteY0" fmla="*/ 49077 h 592217"/>
                  <a:gd name="connsiteX1" fmla="*/ 252510 w 488269"/>
                  <a:gd name="connsiteY1" fmla="*/ 0 h 592217"/>
                  <a:gd name="connsiteX2" fmla="*/ 0 w 488269"/>
                  <a:gd name="connsiteY2" fmla="*/ 0 h 592217"/>
                  <a:gd name="connsiteX3" fmla="*/ 0 w 488269"/>
                  <a:gd name="connsiteY3" fmla="*/ 592217 h 592217"/>
                  <a:gd name="connsiteX4" fmla="*/ 178620 w 488269"/>
                  <a:gd name="connsiteY4" fmla="*/ 592217 h 592217"/>
                  <a:gd name="connsiteX5" fmla="*/ 178620 w 488269"/>
                  <a:gd name="connsiteY5" fmla="*/ 377043 h 592217"/>
                  <a:gd name="connsiteX6" fmla="*/ 299240 w 488269"/>
                  <a:gd name="connsiteY6" fmla="*/ 377043 h 592217"/>
                  <a:gd name="connsiteX7" fmla="*/ 363659 w 488269"/>
                  <a:gd name="connsiteY7" fmla="*/ 366320 h 592217"/>
                  <a:gd name="connsiteX8" fmla="*/ 424947 w 488269"/>
                  <a:gd name="connsiteY8" fmla="*/ 332897 h 592217"/>
                  <a:gd name="connsiteX9" fmla="*/ 470972 w 488269"/>
                  <a:gd name="connsiteY9" fmla="*/ 274505 h 592217"/>
                  <a:gd name="connsiteX10" fmla="*/ 488270 w 488269"/>
                  <a:gd name="connsiteY10" fmla="*/ 191926 h 592217"/>
                  <a:gd name="connsiteX11" fmla="*/ 429174 w 488269"/>
                  <a:gd name="connsiteY11" fmla="*/ 49077 h 592217"/>
                  <a:gd name="connsiteX12" fmla="*/ 296735 w 488269"/>
                  <a:gd name="connsiteY12" fmla="*/ 233098 h 592217"/>
                  <a:gd name="connsiteX13" fmla="*/ 250632 w 488269"/>
                  <a:gd name="connsiteY13" fmla="*/ 251336 h 592217"/>
                  <a:gd name="connsiteX14" fmla="*/ 178542 w 488269"/>
                  <a:gd name="connsiteY14" fmla="*/ 251336 h 592217"/>
                  <a:gd name="connsiteX15" fmla="*/ 178542 w 488269"/>
                  <a:gd name="connsiteY15" fmla="*/ 135257 h 592217"/>
                  <a:gd name="connsiteX16" fmla="*/ 247188 w 488269"/>
                  <a:gd name="connsiteY16" fmla="*/ 135257 h 592217"/>
                  <a:gd name="connsiteX17" fmla="*/ 297048 w 488269"/>
                  <a:gd name="connsiteY17" fmla="*/ 151537 h 592217"/>
                  <a:gd name="connsiteX18" fmla="*/ 314503 w 488269"/>
                  <a:gd name="connsiteY18" fmla="*/ 191926 h 592217"/>
                  <a:gd name="connsiteX19" fmla="*/ 296813 w 488269"/>
                  <a:gd name="connsiteY19" fmla="*/ 233098 h 59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8269" h="592217">
                    <a:moveTo>
                      <a:pt x="429252" y="49077"/>
                    </a:moveTo>
                    <a:cubicBezTo>
                      <a:pt x="391524" y="16359"/>
                      <a:pt x="332584" y="0"/>
                      <a:pt x="252510" y="0"/>
                    </a:cubicBezTo>
                    <a:lnTo>
                      <a:pt x="0" y="0"/>
                    </a:lnTo>
                    <a:lnTo>
                      <a:pt x="0" y="592217"/>
                    </a:lnTo>
                    <a:lnTo>
                      <a:pt x="178620" y="592217"/>
                    </a:lnTo>
                    <a:lnTo>
                      <a:pt x="178620" y="377043"/>
                    </a:lnTo>
                    <a:lnTo>
                      <a:pt x="299240" y="377043"/>
                    </a:lnTo>
                    <a:cubicBezTo>
                      <a:pt x="320373" y="377043"/>
                      <a:pt x="341899" y="373443"/>
                      <a:pt x="363659" y="366320"/>
                    </a:cubicBezTo>
                    <a:cubicBezTo>
                      <a:pt x="385340" y="359275"/>
                      <a:pt x="405848" y="348160"/>
                      <a:pt x="424947" y="332897"/>
                    </a:cubicBezTo>
                    <a:cubicBezTo>
                      <a:pt x="444124" y="317634"/>
                      <a:pt x="459465" y="298222"/>
                      <a:pt x="470972" y="274505"/>
                    </a:cubicBezTo>
                    <a:cubicBezTo>
                      <a:pt x="482478" y="250867"/>
                      <a:pt x="488270" y="223236"/>
                      <a:pt x="488270" y="191926"/>
                    </a:cubicBezTo>
                    <a:cubicBezTo>
                      <a:pt x="486626" y="129464"/>
                      <a:pt x="466901" y="81718"/>
                      <a:pt x="429174" y="49077"/>
                    </a:cubicBezTo>
                    <a:moveTo>
                      <a:pt x="296735" y="233098"/>
                    </a:moveTo>
                    <a:cubicBezTo>
                      <a:pt x="284994" y="245152"/>
                      <a:pt x="269574" y="251336"/>
                      <a:pt x="250632" y="251336"/>
                    </a:cubicBezTo>
                    <a:lnTo>
                      <a:pt x="178542" y="251336"/>
                    </a:lnTo>
                    <a:lnTo>
                      <a:pt x="178542" y="135257"/>
                    </a:lnTo>
                    <a:lnTo>
                      <a:pt x="247188" y="135257"/>
                    </a:lnTo>
                    <a:cubicBezTo>
                      <a:pt x="268791" y="135257"/>
                      <a:pt x="285463" y="140736"/>
                      <a:pt x="297048" y="151537"/>
                    </a:cubicBezTo>
                    <a:cubicBezTo>
                      <a:pt x="308554" y="162261"/>
                      <a:pt x="314503" y="175802"/>
                      <a:pt x="314503" y="191926"/>
                    </a:cubicBezTo>
                    <a:cubicBezTo>
                      <a:pt x="314503" y="207112"/>
                      <a:pt x="308554" y="221044"/>
                      <a:pt x="296813" y="233098"/>
                    </a:cubicBezTo>
                  </a:path>
                </a:pathLst>
              </a:custGeom>
              <a:solidFill>
                <a:srgbClr val="FFFFFF"/>
              </a:solidFill>
              <a:ln w="78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 sz="1800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F55E532-CF98-53AC-DA71-8D0C96C0ABE4}"/>
                </a:ext>
              </a:extLst>
            </p:cNvPr>
            <p:cNvSpPr/>
            <p:nvPr/>
          </p:nvSpPr>
          <p:spPr>
            <a:xfrm>
              <a:off x="6838658" y="1277571"/>
              <a:ext cx="179167" cy="592217"/>
            </a:xfrm>
            <a:custGeom>
              <a:avLst/>
              <a:gdLst>
                <a:gd name="connsiteX0" fmla="*/ 0 w 179167"/>
                <a:gd name="connsiteY0" fmla="*/ 0 h 592217"/>
                <a:gd name="connsiteX1" fmla="*/ 179168 w 179167"/>
                <a:gd name="connsiteY1" fmla="*/ 0 h 592217"/>
                <a:gd name="connsiteX2" fmla="*/ 179168 w 179167"/>
                <a:gd name="connsiteY2" fmla="*/ 592217 h 592217"/>
                <a:gd name="connsiteX3" fmla="*/ 0 w 179167"/>
                <a:gd name="connsiteY3" fmla="*/ 592217 h 59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167" h="592217">
                  <a:moveTo>
                    <a:pt x="0" y="0"/>
                  </a:moveTo>
                  <a:lnTo>
                    <a:pt x="179168" y="0"/>
                  </a:lnTo>
                  <a:lnTo>
                    <a:pt x="179168" y="592217"/>
                  </a:lnTo>
                  <a:lnTo>
                    <a:pt x="0" y="592217"/>
                  </a:lnTo>
                  <a:close/>
                </a:path>
              </a:pathLst>
            </a:custGeom>
            <a:solidFill>
              <a:srgbClr val="FFFFFF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A4BAC9A-4155-B312-B7C3-07F8CD50FD88}"/>
                </a:ext>
              </a:extLst>
            </p:cNvPr>
            <p:cNvSpPr/>
            <p:nvPr/>
          </p:nvSpPr>
          <p:spPr>
            <a:xfrm>
              <a:off x="5044474" y="527242"/>
              <a:ext cx="2099294" cy="572648"/>
            </a:xfrm>
            <a:custGeom>
              <a:avLst/>
              <a:gdLst>
                <a:gd name="connsiteX0" fmla="*/ 56983 w 2099294"/>
                <a:gd name="connsiteY0" fmla="*/ 56983 h 572648"/>
                <a:gd name="connsiteX1" fmla="*/ 2042311 w 2099294"/>
                <a:gd name="connsiteY1" fmla="*/ 56983 h 572648"/>
                <a:gd name="connsiteX2" fmla="*/ 2042311 w 2099294"/>
                <a:gd name="connsiteY2" fmla="*/ 572649 h 572648"/>
                <a:gd name="connsiteX3" fmla="*/ 2099295 w 2099294"/>
                <a:gd name="connsiteY3" fmla="*/ 572649 h 572648"/>
                <a:gd name="connsiteX4" fmla="*/ 2099295 w 2099294"/>
                <a:gd name="connsiteY4" fmla="*/ 0 h 572648"/>
                <a:gd name="connsiteX5" fmla="*/ 2099295 w 2099294"/>
                <a:gd name="connsiteY5" fmla="*/ 0 h 572648"/>
                <a:gd name="connsiteX6" fmla="*/ 2099295 w 2099294"/>
                <a:gd name="connsiteY6" fmla="*/ 0 h 572648"/>
                <a:gd name="connsiteX7" fmla="*/ 0 w 2099294"/>
                <a:gd name="connsiteY7" fmla="*/ 0 h 572648"/>
                <a:gd name="connsiteX8" fmla="*/ 0 w 2099294"/>
                <a:gd name="connsiteY8" fmla="*/ 0 h 572648"/>
                <a:gd name="connsiteX9" fmla="*/ 0 w 2099294"/>
                <a:gd name="connsiteY9" fmla="*/ 572649 h 572648"/>
                <a:gd name="connsiteX10" fmla="*/ 56983 w 2099294"/>
                <a:gd name="connsiteY10" fmla="*/ 572649 h 572648"/>
                <a:gd name="connsiteX11" fmla="*/ 56983 w 2099294"/>
                <a:gd name="connsiteY11" fmla="*/ 56983 h 57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9294" h="572648">
                  <a:moveTo>
                    <a:pt x="56983" y="56983"/>
                  </a:moveTo>
                  <a:lnTo>
                    <a:pt x="2042311" y="56983"/>
                  </a:lnTo>
                  <a:lnTo>
                    <a:pt x="2042311" y="572649"/>
                  </a:lnTo>
                  <a:lnTo>
                    <a:pt x="2099295" y="572649"/>
                  </a:lnTo>
                  <a:lnTo>
                    <a:pt x="2099295" y="0"/>
                  </a:lnTo>
                  <a:lnTo>
                    <a:pt x="2099295" y="0"/>
                  </a:lnTo>
                  <a:lnTo>
                    <a:pt x="2099295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572649"/>
                  </a:lnTo>
                  <a:lnTo>
                    <a:pt x="56983" y="572649"/>
                  </a:lnTo>
                  <a:lnTo>
                    <a:pt x="56983" y="56983"/>
                  </a:lnTo>
                  <a:close/>
                </a:path>
              </a:pathLst>
            </a:custGeom>
            <a:solidFill>
              <a:srgbClr val="007D32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4E58579-8173-77D2-7667-27605D58AC06}"/>
                </a:ext>
              </a:extLst>
            </p:cNvPr>
            <p:cNvSpPr/>
            <p:nvPr/>
          </p:nvSpPr>
          <p:spPr>
            <a:xfrm>
              <a:off x="5044474" y="2047469"/>
              <a:ext cx="2099372" cy="579145"/>
            </a:xfrm>
            <a:custGeom>
              <a:avLst/>
              <a:gdLst>
                <a:gd name="connsiteX0" fmla="*/ 2099295 w 2099372"/>
                <a:gd name="connsiteY0" fmla="*/ 0 h 579145"/>
                <a:gd name="connsiteX1" fmla="*/ 2042390 w 2099372"/>
                <a:gd name="connsiteY1" fmla="*/ 0 h 579145"/>
                <a:gd name="connsiteX2" fmla="*/ 2042390 w 2099372"/>
                <a:gd name="connsiteY2" fmla="*/ 522162 h 579145"/>
                <a:gd name="connsiteX3" fmla="*/ 56983 w 2099372"/>
                <a:gd name="connsiteY3" fmla="*/ 522162 h 579145"/>
                <a:gd name="connsiteX4" fmla="*/ 56983 w 2099372"/>
                <a:gd name="connsiteY4" fmla="*/ 0 h 579145"/>
                <a:gd name="connsiteX5" fmla="*/ 0 w 2099372"/>
                <a:gd name="connsiteY5" fmla="*/ 0 h 579145"/>
                <a:gd name="connsiteX6" fmla="*/ 0 w 2099372"/>
                <a:gd name="connsiteY6" fmla="*/ 579145 h 579145"/>
                <a:gd name="connsiteX7" fmla="*/ 2099295 w 2099372"/>
                <a:gd name="connsiteY7" fmla="*/ 579145 h 579145"/>
                <a:gd name="connsiteX8" fmla="*/ 2099373 w 2099372"/>
                <a:gd name="connsiteY8" fmla="*/ 579145 h 579145"/>
                <a:gd name="connsiteX9" fmla="*/ 2099295 w 2099372"/>
                <a:gd name="connsiteY9" fmla="*/ 0 h 57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9372" h="579145">
                  <a:moveTo>
                    <a:pt x="2099295" y="0"/>
                  </a:moveTo>
                  <a:lnTo>
                    <a:pt x="2042390" y="0"/>
                  </a:lnTo>
                  <a:lnTo>
                    <a:pt x="2042390" y="522162"/>
                  </a:lnTo>
                  <a:lnTo>
                    <a:pt x="56983" y="522162"/>
                  </a:lnTo>
                  <a:lnTo>
                    <a:pt x="56983" y="0"/>
                  </a:lnTo>
                  <a:lnTo>
                    <a:pt x="0" y="0"/>
                  </a:lnTo>
                  <a:lnTo>
                    <a:pt x="0" y="579145"/>
                  </a:lnTo>
                  <a:lnTo>
                    <a:pt x="2099295" y="579145"/>
                  </a:lnTo>
                  <a:lnTo>
                    <a:pt x="2099373" y="579145"/>
                  </a:lnTo>
                  <a:lnTo>
                    <a:pt x="2099295" y="0"/>
                  </a:lnTo>
                  <a:close/>
                </a:path>
              </a:pathLst>
            </a:custGeom>
            <a:solidFill>
              <a:srgbClr val="007D32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</p:grp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228D7D8D-6468-9151-ACAF-796B9B6130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26571" y="2759553"/>
            <a:ext cx="3570288" cy="246221"/>
          </a:xfrm>
        </p:spPr>
        <p:txBody>
          <a:bodyPr bIns="0" anchor="ctr">
            <a:spAutoFit/>
          </a:bodyPr>
          <a:lstStyle>
            <a:lvl1pPr marL="0" indent="0" algn="ctr">
              <a:spcBef>
                <a:spcPts val="0"/>
              </a:spcBef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Logistic | foods | agriculture</a:t>
            </a:r>
            <a:endParaRPr lang="cs-CZ" dirty="0"/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442F9F53-018B-46A4-FB63-EF9A0195DD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0856" y="6172543"/>
            <a:ext cx="3570288" cy="215444"/>
          </a:xfrm>
        </p:spPr>
        <p:txBody>
          <a:bodyPr lIns="0" tIns="0" rIns="0" bIns="0" anchor="ctr">
            <a:spAutoFit/>
          </a:bodyPr>
          <a:lstStyle>
            <a:lvl1pPr marL="0" indent="0" algn="ctr">
              <a:spcBef>
                <a:spcPts val="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www.hopiholding.eu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331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Foo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F302BF-AAD7-BEBC-0E42-0216D0C29A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416607-9313-0341-74B6-E26BE7201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8" y="1264637"/>
            <a:ext cx="6662737" cy="626325"/>
          </a:xfrm>
        </p:spPr>
        <p:txBody>
          <a:bodyPr wrap="square" anchor="t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Section header</a:t>
            </a:r>
            <a:endParaRPr lang="cs-CZ" dirty="0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9F579170-0222-965C-C58F-851360AC73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4458099"/>
            <a:ext cx="1507489" cy="150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7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551" userDrawn="1">
          <p15:clr>
            <a:srgbClr val="A4A3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6E78C-93D8-795E-0C81-96B64C643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cs-CZ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A53666-C44B-4B6C-6E85-F5F33EA68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B19F6-4E32-42A4-AAC4-69829FE74663}" type="datetime1">
              <a:rPr lang="cs-CZ" smtClean="0"/>
              <a:t>26.06.2026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E94D4-2415-C4B7-9C03-2FDCF5DB1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HOPI Holding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0A1B3B-8234-9E51-2485-112576E32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FA28-427C-4C30-AA71-453E1249374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56554F-72F0-F0E9-9EFB-1A839067F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7" y="1665288"/>
            <a:ext cx="5269703" cy="45005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5041199-D624-004C-C22B-C7484798B1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1437" y="1665288"/>
            <a:ext cx="5269703" cy="45005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755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52D209-49D1-2599-464C-AFAC13B434F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50864" y="1665289"/>
            <a:ext cx="5269701" cy="401637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600" b="1">
                <a:solidFill>
                  <a:schemeClr val="bg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B57BF5-8C1E-546A-4F7C-51D9653CE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48BD-432C-474B-BE84-911285B0480C}" type="datetime1">
              <a:rPr lang="cs-CZ" smtClean="0"/>
              <a:t>26.06.2026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E78707-73E7-601B-9635-D44446344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HOPI Holding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90DFC3-14BF-BBD1-AC93-B0AC88AA1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FA28-427C-4C30-AA71-453E12493747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661EC36-0869-840B-E8DD-FFC22B001A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cs-CZ" dirty="0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72595796-78B0-39BF-0588-BEE24BEDCC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7" y="2217517"/>
            <a:ext cx="5269703" cy="3948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C18087-DD8D-C23F-C7FF-A774E568EB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1437" y="2217517"/>
            <a:ext cx="5269703" cy="3948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CBFA53D-D0AA-C266-0BA5-30B870BE591B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371432" y="1665289"/>
            <a:ext cx="5269701" cy="401637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600" b="1">
                <a:solidFill>
                  <a:schemeClr val="bg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511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680AB-F780-5488-A83A-AF35660FF9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cs-CZ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02B79F-AA4B-DA91-3129-A55B83962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507D-86F6-48CB-8616-1A249E0B0834}" type="datetime1">
              <a:rPr lang="cs-CZ" smtClean="0"/>
              <a:t>26.06.2026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3E45CC-B3E1-4B33-2A9A-3F787AA9C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HOPI Holding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F3870-F55D-95FC-2A49-41379E9FC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FA28-427C-4C30-AA71-453E124937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681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– Inv.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680AB-F780-5488-A83A-AF35660FF9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Slide title</a:t>
            </a:r>
            <a:endParaRPr lang="cs-CZ" dirty="0"/>
          </a:p>
        </p:txBody>
      </p:sp>
      <p:sp>
        <p:nvSpPr>
          <p:cNvPr id="9" name="Zástupný symbol pro datum 8">
            <a:extLst>
              <a:ext uri="{FF2B5EF4-FFF2-40B4-BE49-F238E27FC236}">
                <a16:creationId xmlns:a16="http://schemas.microsoft.com/office/drawing/2014/main" id="{2301D248-799D-B6D8-8EB4-CD001B80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DAC3-0806-478C-8E47-CFCF33B25C24}" type="datetime1">
              <a:rPr lang="cs-CZ" smtClean="0"/>
              <a:t>26.06.2026</a:t>
            </a:fld>
            <a:endParaRPr lang="cs-CZ" dirty="0"/>
          </a:p>
        </p:txBody>
      </p:sp>
      <p:sp>
        <p:nvSpPr>
          <p:cNvPr id="10" name="Zástupný symbol pro zápatí 9">
            <a:extLst>
              <a:ext uri="{FF2B5EF4-FFF2-40B4-BE49-F238E27FC236}">
                <a16:creationId xmlns:a16="http://schemas.microsoft.com/office/drawing/2014/main" id="{5F105084-AA6C-1DB1-513A-BAD63E76C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HOPI Holding</a:t>
            </a:r>
            <a:endParaRPr lang="cs-CZ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BE709C42-A29E-79F9-5A3A-BBBDDBA5A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FA28-427C-4C30-AA71-453E124937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178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C8ACEE-4066-2881-1282-967EDF1B8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8025-834D-462B-81B3-199066D8F672}" type="datetime1">
              <a:rPr lang="cs-CZ" smtClean="0"/>
              <a:t>26.06.2026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13D3E6-50EA-B984-274A-D7E0E84BB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HOPI Holding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1F1F05-8E41-0BF6-6B05-298551709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FA28-427C-4C30-AA71-453E124937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92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– Inv.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C8ACEE-4066-2881-1282-967EDF1B8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38DF-6533-48DE-AFFF-65553A6B99E6}" type="datetime1">
              <a:rPr lang="cs-CZ" smtClean="0"/>
              <a:t>26.06.2026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13D3E6-50EA-B984-274A-D7E0E84BB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HOPI Holding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1F1F05-8E41-0BF6-6B05-298551709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FA28-427C-4C30-AA71-453E124937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69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"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43D30-E0D6-1C20-ACE8-0F94D7BC24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591257"/>
            <a:ext cx="11090276" cy="569387"/>
          </a:xfrm>
        </p:spPr>
        <p:txBody>
          <a:bodyPr wrap="square" anchor="t">
            <a:sp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Call to action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30D0C8-1DA7-0E1C-C1B7-222F64959833}"/>
              </a:ext>
            </a:extLst>
          </p:cNvPr>
          <p:cNvGrpSpPr/>
          <p:nvPr userDrawn="1"/>
        </p:nvGrpSpPr>
        <p:grpSpPr>
          <a:xfrm>
            <a:off x="5445122" y="483529"/>
            <a:ext cx="1298087" cy="1298086"/>
            <a:chOff x="5044474" y="527242"/>
            <a:chExt cx="2099372" cy="2099372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F8AC718-B950-3F09-8789-5FF46702911A}"/>
                </a:ext>
              </a:extLst>
            </p:cNvPr>
            <p:cNvSpPr/>
            <p:nvPr/>
          </p:nvSpPr>
          <p:spPr>
            <a:xfrm>
              <a:off x="5375414" y="2108992"/>
              <a:ext cx="1442501" cy="252823"/>
            </a:xfrm>
            <a:custGeom>
              <a:avLst/>
              <a:gdLst>
                <a:gd name="connsiteX0" fmla="*/ 1393581 w 1442501"/>
                <a:gd name="connsiteY0" fmla="*/ 160930 h 252823"/>
                <a:gd name="connsiteX1" fmla="*/ 1393581 w 1442501"/>
                <a:gd name="connsiteY1" fmla="*/ 208286 h 252823"/>
                <a:gd name="connsiteX2" fmla="*/ 1363759 w 1442501"/>
                <a:gd name="connsiteY2" fmla="*/ 209695 h 252823"/>
                <a:gd name="connsiteX3" fmla="*/ 1320709 w 1442501"/>
                <a:gd name="connsiteY3" fmla="*/ 192788 h 252823"/>
                <a:gd name="connsiteX4" fmla="*/ 1310298 w 1442501"/>
                <a:gd name="connsiteY4" fmla="*/ 133769 h 252823"/>
                <a:gd name="connsiteX5" fmla="*/ 1315542 w 1442501"/>
                <a:gd name="connsiteY5" fmla="*/ 74203 h 252823"/>
                <a:gd name="connsiteX6" fmla="*/ 1331902 w 1442501"/>
                <a:gd name="connsiteY6" fmla="*/ 50330 h 252823"/>
                <a:gd name="connsiteX7" fmla="*/ 1370490 w 1442501"/>
                <a:gd name="connsiteY7" fmla="*/ 43912 h 252823"/>
                <a:gd name="connsiteX8" fmla="*/ 1441015 w 1442501"/>
                <a:gd name="connsiteY8" fmla="*/ 48608 h 252823"/>
                <a:gd name="connsiteX9" fmla="*/ 1442424 w 1442501"/>
                <a:gd name="connsiteY9" fmla="*/ 10176 h 252823"/>
                <a:gd name="connsiteX10" fmla="*/ 1429509 w 1442501"/>
                <a:gd name="connsiteY10" fmla="*/ 7671 h 252823"/>
                <a:gd name="connsiteX11" fmla="*/ 1357340 w 1442501"/>
                <a:gd name="connsiteY11" fmla="*/ 157 h 252823"/>
                <a:gd name="connsiteX12" fmla="*/ 1281650 w 1442501"/>
                <a:gd name="connsiteY12" fmla="*/ 29587 h 252823"/>
                <a:gd name="connsiteX13" fmla="*/ 1259420 w 1442501"/>
                <a:gd name="connsiteY13" fmla="*/ 125394 h 252823"/>
                <a:gd name="connsiteX14" fmla="*/ 1280789 w 1442501"/>
                <a:gd name="connsiteY14" fmla="*/ 222297 h 252823"/>
                <a:gd name="connsiteX15" fmla="*/ 1359219 w 1442501"/>
                <a:gd name="connsiteY15" fmla="*/ 252823 h 252823"/>
                <a:gd name="connsiteX16" fmla="*/ 1442502 w 1442501"/>
                <a:gd name="connsiteY16" fmla="*/ 244605 h 252823"/>
                <a:gd name="connsiteX17" fmla="*/ 1442502 w 1442501"/>
                <a:gd name="connsiteY17" fmla="*/ 117880 h 252823"/>
                <a:gd name="connsiteX18" fmla="*/ 1371430 w 1442501"/>
                <a:gd name="connsiteY18" fmla="*/ 117880 h 252823"/>
                <a:gd name="connsiteX19" fmla="*/ 1371430 w 1442501"/>
                <a:gd name="connsiteY19" fmla="*/ 160930 h 252823"/>
                <a:gd name="connsiteX20" fmla="*/ 1393659 w 1442501"/>
                <a:gd name="connsiteY20" fmla="*/ 160930 h 252823"/>
                <a:gd name="connsiteX21" fmla="*/ 1063345 w 1442501"/>
                <a:gd name="connsiteY21" fmla="*/ 248518 h 252823"/>
                <a:gd name="connsiteX22" fmla="*/ 1063345 w 1442501"/>
                <a:gd name="connsiteY22" fmla="*/ 47512 h 252823"/>
                <a:gd name="connsiteX23" fmla="*/ 1066946 w 1442501"/>
                <a:gd name="connsiteY23" fmla="*/ 47512 h 252823"/>
                <a:gd name="connsiteX24" fmla="*/ 1127921 w 1442501"/>
                <a:gd name="connsiteY24" fmla="*/ 248518 h 252823"/>
                <a:gd name="connsiteX25" fmla="*/ 1209404 w 1442501"/>
                <a:gd name="connsiteY25" fmla="*/ 248518 h 252823"/>
                <a:gd name="connsiteX26" fmla="*/ 1209404 w 1442501"/>
                <a:gd name="connsiteY26" fmla="*/ 4462 h 252823"/>
                <a:gd name="connsiteX27" fmla="*/ 1159856 w 1442501"/>
                <a:gd name="connsiteY27" fmla="*/ 4462 h 252823"/>
                <a:gd name="connsiteX28" fmla="*/ 1159856 w 1442501"/>
                <a:gd name="connsiteY28" fmla="*/ 205468 h 252823"/>
                <a:gd name="connsiteX29" fmla="*/ 1156256 w 1442501"/>
                <a:gd name="connsiteY29" fmla="*/ 205468 h 252823"/>
                <a:gd name="connsiteX30" fmla="*/ 1097394 w 1442501"/>
                <a:gd name="connsiteY30" fmla="*/ 4462 h 252823"/>
                <a:gd name="connsiteX31" fmla="*/ 1013798 w 1442501"/>
                <a:gd name="connsiteY31" fmla="*/ 4462 h 252823"/>
                <a:gd name="connsiteX32" fmla="*/ 1013798 w 1442501"/>
                <a:gd name="connsiteY32" fmla="*/ 248518 h 252823"/>
                <a:gd name="connsiteX33" fmla="*/ 1063345 w 1442501"/>
                <a:gd name="connsiteY33" fmla="*/ 248518 h 252823"/>
                <a:gd name="connsiteX34" fmla="*/ 953527 w 1442501"/>
                <a:gd name="connsiteY34" fmla="*/ 4462 h 252823"/>
                <a:gd name="connsiteX35" fmla="*/ 903980 w 1442501"/>
                <a:gd name="connsiteY35" fmla="*/ 4462 h 252823"/>
                <a:gd name="connsiteX36" fmla="*/ 903980 w 1442501"/>
                <a:gd name="connsiteY36" fmla="*/ 248518 h 252823"/>
                <a:gd name="connsiteX37" fmla="*/ 953527 w 1442501"/>
                <a:gd name="connsiteY37" fmla="*/ 248518 h 252823"/>
                <a:gd name="connsiteX38" fmla="*/ 953527 w 1442501"/>
                <a:gd name="connsiteY38" fmla="*/ 4462 h 252823"/>
                <a:gd name="connsiteX39" fmla="*/ 789153 w 1442501"/>
                <a:gd name="connsiteY39" fmla="*/ 191848 h 252823"/>
                <a:gd name="connsiteX40" fmla="*/ 750016 w 1442501"/>
                <a:gd name="connsiteY40" fmla="*/ 205468 h 252823"/>
                <a:gd name="connsiteX41" fmla="*/ 717376 w 1442501"/>
                <a:gd name="connsiteY41" fmla="*/ 205468 h 252823"/>
                <a:gd name="connsiteX42" fmla="*/ 717376 w 1442501"/>
                <a:gd name="connsiteY42" fmla="*/ 47512 h 252823"/>
                <a:gd name="connsiteX43" fmla="*/ 750016 w 1442501"/>
                <a:gd name="connsiteY43" fmla="*/ 47512 h 252823"/>
                <a:gd name="connsiteX44" fmla="*/ 778586 w 1442501"/>
                <a:gd name="connsiteY44" fmla="*/ 51269 h 252823"/>
                <a:gd name="connsiteX45" fmla="*/ 794554 w 1442501"/>
                <a:gd name="connsiteY45" fmla="*/ 65045 h 252823"/>
                <a:gd name="connsiteX46" fmla="*/ 801364 w 1442501"/>
                <a:gd name="connsiteY46" fmla="*/ 87275 h 252823"/>
                <a:gd name="connsiteX47" fmla="*/ 802773 w 1442501"/>
                <a:gd name="connsiteY47" fmla="*/ 119759 h 252823"/>
                <a:gd name="connsiteX48" fmla="*/ 802068 w 1442501"/>
                <a:gd name="connsiteY48" fmla="*/ 151538 h 252823"/>
                <a:gd name="connsiteX49" fmla="*/ 789153 w 1442501"/>
                <a:gd name="connsiteY49" fmla="*/ 191770 h 252823"/>
                <a:gd name="connsiteX50" fmla="*/ 803164 w 1442501"/>
                <a:gd name="connsiteY50" fmla="*/ 240769 h 252823"/>
                <a:gd name="connsiteX51" fmla="*/ 834943 w 1442501"/>
                <a:gd name="connsiteY51" fmla="*/ 216035 h 252823"/>
                <a:gd name="connsiteX52" fmla="*/ 849815 w 1442501"/>
                <a:gd name="connsiteY52" fmla="*/ 177290 h 252823"/>
                <a:gd name="connsiteX53" fmla="*/ 853807 w 1442501"/>
                <a:gd name="connsiteY53" fmla="*/ 122576 h 252823"/>
                <a:gd name="connsiteX54" fmla="*/ 849502 w 1442501"/>
                <a:gd name="connsiteY54" fmla="*/ 68881 h 252823"/>
                <a:gd name="connsiteX55" fmla="*/ 833926 w 1442501"/>
                <a:gd name="connsiteY55" fmla="*/ 32953 h 252823"/>
                <a:gd name="connsiteX56" fmla="*/ 802147 w 1442501"/>
                <a:gd name="connsiteY56" fmla="*/ 11037 h 252823"/>
                <a:gd name="connsiteX57" fmla="*/ 750095 w 1442501"/>
                <a:gd name="connsiteY57" fmla="*/ 4383 h 252823"/>
                <a:gd name="connsiteX58" fmla="*/ 667908 w 1442501"/>
                <a:gd name="connsiteY58" fmla="*/ 4383 h 252823"/>
                <a:gd name="connsiteX59" fmla="*/ 667908 w 1442501"/>
                <a:gd name="connsiteY59" fmla="*/ 248440 h 252823"/>
                <a:gd name="connsiteX60" fmla="*/ 750095 w 1442501"/>
                <a:gd name="connsiteY60" fmla="*/ 248440 h 252823"/>
                <a:gd name="connsiteX61" fmla="*/ 803242 w 1442501"/>
                <a:gd name="connsiteY61" fmla="*/ 240691 h 252823"/>
                <a:gd name="connsiteX62" fmla="*/ 630258 w 1442501"/>
                <a:gd name="connsiteY62" fmla="*/ 204607 h 252823"/>
                <a:gd name="connsiteX63" fmla="*/ 540870 w 1442501"/>
                <a:gd name="connsiteY63" fmla="*/ 204607 h 252823"/>
                <a:gd name="connsiteX64" fmla="*/ 540870 w 1442501"/>
                <a:gd name="connsiteY64" fmla="*/ 4305 h 252823"/>
                <a:gd name="connsiteX65" fmla="*/ 491323 w 1442501"/>
                <a:gd name="connsiteY65" fmla="*/ 4305 h 252823"/>
                <a:gd name="connsiteX66" fmla="*/ 491323 w 1442501"/>
                <a:gd name="connsiteY66" fmla="*/ 248362 h 252823"/>
                <a:gd name="connsiteX67" fmla="*/ 630258 w 1442501"/>
                <a:gd name="connsiteY67" fmla="*/ 248362 h 252823"/>
                <a:gd name="connsiteX68" fmla="*/ 630258 w 1442501"/>
                <a:gd name="connsiteY68" fmla="*/ 204607 h 252823"/>
                <a:gd name="connsiteX69" fmla="*/ 441854 w 1442501"/>
                <a:gd name="connsiteY69" fmla="*/ 127429 h 252823"/>
                <a:gd name="connsiteX70" fmla="*/ 419076 w 1442501"/>
                <a:gd name="connsiteY70" fmla="*/ 31388 h 252823"/>
                <a:gd name="connsiteX71" fmla="*/ 340646 w 1442501"/>
                <a:gd name="connsiteY71" fmla="*/ 0 h 252823"/>
                <a:gd name="connsiteX72" fmla="*/ 262216 w 1442501"/>
                <a:gd name="connsiteY72" fmla="*/ 31388 h 252823"/>
                <a:gd name="connsiteX73" fmla="*/ 239439 w 1442501"/>
                <a:gd name="connsiteY73" fmla="*/ 127429 h 252823"/>
                <a:gd name="connsiteX74" fmla="*/ 262216 w 1442501"/>
                <a:gd name="connsiteY74" fmla="*/ 222375 h 252823"/>
                <a:gd name="connsiteX75" fmla="*/ 340646 w 1442501"/>
                <a:gd name="connsiteY75" fmla="*/ 252745 h 252823"/>
                <a:gd name="connsiteX76" fmla="*/ 419076 w 1442501"/>
                <a:gd name="connsiteY76" fmla="*/ 222375 h 252823"/>
                <a:gd name="connsiteX77" fmla="*/ 441854 w 1442501"/>
                <a:gd name="connsiteY77" fmla="*/ 127429 h 252823"/>
                <a:gd name="connsiteX78" fmla="*/ 290395 w 1442501"/>
                <a:gd name="connsiteY78" fmla="*/ 127586 h 252823"/>
                <a:gd name="connsiteX79" fmla="*/ 301196 w 1442501"/>
                <a:gd name="connsiteY79" fmla="*/ 63167 h 252823"/>
                <a:gd name="connsiteX80" fmla="*/ 340646 w 1442501"/>
                <a:gd name="connsiteY80" fmla="*/ 43050 h 252823"/>
                <a:gd name="connsiteX81" fmla="*/ 380096 w 1442501"/>
                <a:gd name="connsiteY81" fmla="*/ 63167 h 252823"/>
                <a:gd name="connsiteX82" fmla="*/ 390898 w 1442501"/>
                <a:gd name="connsiteY82" fmla="*/ 127586 h 252823"/>
                <a:gd name="connsiteX83" fmla="*/ 380331 w 1442501"/>
                <a:gd name="connsiteY83" fmla="*/ 190752 h 252823"/>
                <a:gd name="connsiteX84" fmla="*/ 340646 w 1442501"/>
                <a:gd name="connsiteY84" fmla="*/ 209616 h 252823"/>
                <a:gd name="connsiteX85" fmla="*/ 300962 w 1442501"/>
                <a:gd name="connsiteY85" fmla="*/ 190752 h 252823"/>
                <a:gd name="connsiteX86" fmla="*/ 290395 w 1442501"/>
                <a:gd name="connsiteY86" fmla="*/ 127586 h 252823"/>
                <a:gd name="connsiteX87" fmla="*/ 189891 w 1442501"/>
                <a:gd name="connsiteY87" fmla="*/ 248362 h 252823"/>
                <a:gd name="connsiteX88" fmla="*/ 189891 w 1442501"/>
                <a:gd name="connsiteY88" fmla="*/ 4305 h 252823"/>
                <a:gd name="connsiteX89" fmla="*/ 140344 w 1442501"/>
                <a:gd name="connsiteY89" fmla="*/ 4305 h 252823"/>
                <a:gd name="connsiteX90" fmla="*/ 140344 w 1442501"/>
                <a:gd name="connsiteY90" fmla="*/ 104104 h 252823"/>
                <a:gd name="connsiteX91" fmla="*/ 49547 w 1442501"/>
                <a:gd name="connsiteY91" fmla="*/ 104104 h 252823"/>
                <a:gd name="connsiteX92" fmla="*/ 49547 w 1442501"/>
                <a:gd name="connsiteY92" fmla="*/ 4305 h 252823"/>
                <a:gd name="connsiteX93" fmla="*/ 0 w 1442501"/>
                <a:gd name="connsiteY93" fmla="*/ 4305 h 252823"/>
                <a:gd name="connsiteX94" fmla="*/ 0 w 1442501"/>
                <a:gd name="connsiteY94" fmla="*/ 248362 h 252823"/>
                <a:gd name="connsiteX95" fmla="*/ 49547 w 1442501"/>
                <a:gd name="connsiteY95" fmla="*/ 248362 h 252823"/>
                <a:gd name="connsiteX96" fmla="*/ 49547 w 1442501"/>
                <a:gd name="connsiteY96" fmla="*/ 147154 h 252823"/>
                <a:gd name="connsiteX97" fmla="*/ 140344 w 1442501"/>
                <a:gd name="connsiteY97" fmla="*/ 147154 h 252823"/>
                <a:gd name="connsiteX98" fmla="*/ 140344 w 1442501"/>
                <a:gd name="connsiteY98" fmla="*/ 248362 h 252823"/>
                <a:gd name="connsiteX99" fmla="*/ 189891 w 1442501"/>
                <a:gd name="connsiteY99" fmla="*/ 248362 h 252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442501" h="252823">
                  <a:moveTo>
                    <a:pt x="1393581" y="160930"/>
                  </a:moveTo>
                  <a:lnTo>
                    <a:pt x="1393581" y="208286"/>
                  </a:lnTo>
                  <a:lnTo>
                    <a:pt x="1363759" y="209695"/>
                  </a:lnTo>
                  <a:cubicBezTo>
                    <a:pt x="1341999" y="209695"/>
                    <a:pt x="1327596" y="204059"/>
                    <a:pt x="1320709" y="192788"/>
                  </a:cubicBezTo>
                  <a:cubicBezTo>
                    <a:pt x="1313742" y="181516"/>
                    <a:pt x="1310298" y="161870"/>
                    <a:pt x="1310298" y="133769"/>
                  </a:cubicBezTo>
                  <a:cubicBezTo>
                    <a:pt x="1310298" y="105669"/>
                    <a:pt x="1312020" y="85788"/>
                    <a:pt x="1315542" y="74203"/>
                  </a:cubicBezTo>
                  <a:cubicBezTo>
                    <a:pt x="1318986" y="62619"/>
                    <a:pt x="1324465" y="54635"/>
                    <a:pt x="1331902" y="50330"/>
                  </a:cubicBezTo>
                  <a:cubicBezTo>
                    <a:pt x="1339337" y="46025"/>
                    <a:pt x="1352174" y="43912"/>
                    <a:pt x="1370490" y="43912"/>
                  </a:cubicBezTo>
                  <a:cubicBezTo>
                    <a:pt x="1388806" y="43912"/>
                    <a:pt x="1412288" y="45477"/>
                    <a:pt x="1441015" y="48608"/>
                  </a:cubicBezTo>
                  <a:lnTo>
                    <a:pt x="1442424" y="10176"/>
                  </a:lnTo>
                  <a:lnTo>
                    <a:pt x="1429509" y="7671"/>
                  </a:lnTo>
                  <a:cubicBezTo>
                    <a:pt x="1403678" y="2661"/>
                    <a:pt x="1379648" y="157"/>
                    <a:pt x="1357340" y="157"/>
                  </a:cubicBezTo>
                  <a:cubicBezTo>
                    <a:pt x="1321726" y="157"/>
                    <a:pt x="1296444" y="9941"/>
                    <a:pt x="1281650" y="29587"/>
                  </a:cubicBezTo>
                  <a:cubicBezTo>
                    <a:pt x="1266778" y="49234"/>
                    <a:pt x="1259420" y="81170"/>
                    <a:pt x="1259420" y="125394"/>
                  </a:cubicBezTo>
                  <a:cubicBezTo>
                    <a:pt x="1259420" y="169619"/>
                    <a:pt x="1266543" y="201946"/>
                    <a:pt x="1280789" y="222297"/>
                  </a:cubicBezTo>
                  <a:cubicBezTo>
                    <a:pt x="1295035" y="242648"/>
                    <a:pt x="1321178" y="252823"/>
                    <a:pt x="1359219" y="252823"/>
                  </a:cubicBezTo>
                  <a:cubicBezTo>
                    <a:pt x="1380509" y="252823"/>
                    <a:pt x="1408296" y="250084"/>
                    <a:pt x="1442502" y="244605"/>
                  </a:cubicBezTo>
                  <a:lnTo>
                    <a:pt x="1442502" y="117880"/>
                  </a:lnTo>
                  <a:lnTo>
                    <a:pt x="1371430" y="117880"/>
                  </a:lnTo>
                  <a:lnTo>
                    <a:pt x="1371430" y="160930"/>
                  </a:lnTo>
                  <a:lnTo>
                    <a:pt x="1393659" y="160930"/>
                  </a:lnTo>
                  <a:close/>
                  <a:moveTo>
                    <a:pt x="1063345" y="248518"/>
                  </a:moveTo>
                  <a:lnTo>
                    <a:pt x="1063345" y="47512"/>
                  </a:lnTo>
                  <a:lnTo>
                    <a:pt x="1066946" y="47512"/>
                  </a:lnTo>
                  <a:lnTo>
                    <a:pt x="1127921" y="248518"/>
                  </a:lnTo>
                  <a:lnTo>
                    <a:pt x="1209404" y="248518"/>
                  </a:lnTo>
                  <a:lnTo>
                    <a:pt x="1209404" y="4462"/>
                  </a:lnTo>
                  <a:lnTo>
                    <a:pt x="1159856" y="4462"/>
                  </a:lnTo>
                  <a:lnTo>
                    <a:pt x="1159856" y="205468"/>
                  </a:lnTo>
                  <a:lnTo>
                    <a:pt x="1156256" y="205468"/>
                  </a:lnTo>
                  <a:lnTo>
                    <a:pt x="1097394" y="4462"/>
                  </a:lnTo>
                  <a:lnTo>
                    <a:pt x="1013798" y="4462"/>
                  </a:lnTo>
                  <a:lnTo>
                    <a:pt x="1013798" y="248518"/>
                  </a:lnTo>
                  <a:lnTo>
                    <a:pt x="1063345" y="248518"/>
                  </a:lnTo>
                  <a:close/>
                  <a:moveTo>
                    <a:pt x="953527" y="4462"/>
                  </a:moveTo>
                  <a:lnTo>
                    <a:pt x="903980" y="4462"/>
                  </a:lnTo>
                  <a:lnTo>
                    <a:pt x="903980" y="248518"/>
                  </a:lnTo>
                  <a:lnTo>
                    <a:pt x="953527" y="248518"/>
                  </a:lnTo>
                  <a:lnTo>
                    <a:pt x="953527" y="4462"/>
                  </a:lnTo>
                  <a:close/>
                  <a:moveTo>
                    <a:pt x="789153" y="191848"/>
                  </a:moveTo>
                  <a:cubicBezTo>
                    <a:pt x="781013" y="200928"/>
                    <a:pt x="767941" y="205468"/>
                    <a:pt x="750016" y="205468"/>
                  </a:cubicBezTo>
                  <a:lnTo>
                    <a:pt x="717376" y="205468"/>
                  </a:lnTo>
                  <a:lnTo>
                    <a:pt x="717376" y="47512"/>
                  </a:lnTo>
                  <a:lnTo>
                    <a:pt x="750016" y="47512"/>
                  </a:lnTo>
                  <a:cubicBezTo>
                    <a:pt x="761992" y="47512"/>
                    <a:pt x="771463" y="48764"/>
                    <a:pt x="778586" y="51269"/>
                  </a:cubicBezTo>
                  <a:cubicBezTo>
                    <a:pt x="785631" y="53774"/>
                    <a:pt x="790954" y="58392"/>
                    <a:pt x="794554" y="65045"/>
                  </a:cubicBezTo>
                  <a:cubicBezTo>
                    <a:pt x="798155" y="71777"/>
                    <a:pt x="800425" y="79135"/>
                    <a:pt x="801364" y="87275"/>
                  </a:cubicBezTo>
                  <a:cubicBezTo>
                    <a:pt x="802303" y="95415"/>
                    <a:pt x="802773" y="106217"/>
                    <a:pt x="802773" y="119759"/>
                  </a:cubicBezTo>
                  <a:cubicBezTo>
                    <a:pt x="802773" y="133300"/>
                    <a:pt x="802538" y="143867"/>
                    <a:pt x="802068" y="151538"/>
                  </a:cubicBezTo>
                  <a:cubicBezTo>
                    <a:pt x="800425" y="170949"/>
                    <a:pt x="796119" y="184334"/>
                    <a:pt x="789153" y="191770"/>
                  </a:cubicBezTo>
                  <a:moveTo>
                    <a:pt x="803164" y="240769"/>
                  </a:moveTo>
                  <a:cubicBezTo>
                    <a:pt x="817019" y="235603"/>
                    <a:pt x="827585" y="227385"/>
                    <a:pt x="834943" y="216035"/>
                  </a:cubicBezTo>
                  <a:cubicBezTo>
                    <a:pt x="842223" y="204685"/>
                    <a:pt x="847232" y="191770"/>
                    <a:pt x="849815" y="177290"/>
                  </a:cubicBezTo>
                  <a:cubicBezTo>
                    <a:pt x="852476" y="162809"/>
                    <a:pt x="853807" y="144571"/>
                    <a:pt x="853807" y="122576"/>
                  </a:cubicBezTo>
                  <a:cubicBezTo>
                    <a:pt x="853807" y="100581"/>
                    <a:pt x="852398" y="82657"/>
                    <a:pt x="849502" y="68881"/>
                  </a:cubicBezTo>
                  <a:cubicBezTo>
                    <a:pt x="846606" y="55105"/>
                    <a:pt x="841440" y="43129"/>
                    <a:pt x="833926" y="32953"/>
                  </a:cubicBezTo>
                  <a:cubicBezTo>
                    <a:pt x="826411" y="22778"/>
                    <a:pt x="815766" y="15498"/>
                    <a:pt x="802147" y="11037"/>
                  </a:cubicBezTo>
                  <a:cubicBezTo>
                    <a:pt x="788527" y="6575"/>
                    <a:pt x="771150" y="4383"/>
                    <a:pt x="750095" y="4383"/>
                  </a:cubicBezTo>
                  <a:lnTo>
                    <a:pt x="667908" y="4383"/>
                  </a:lnTo>
                  <a:lnTo>
                    <a:pt x="667908" y="248440"/>
                  </a:lnTo>
                  <a:lnTo>
                    <a:pt x="750095" y="248440"/>
                  </a:lnTo>
                  <a:cubicBezTo>
                    <a:pt x="771620" y="248440"/>
                    <a:pt x="789310" y="245857"/>
                    <a:pt x="803242" y="240691"/>
                  </a:cubicBezTo>
                  <a:moveTo>
                    <a:pt x="630258" y="204607"/>
                  </a:moveTo>
                  <a:lnTo>
                    <a:pt x="540870" y="204607"/>
                  </a:lnTo>
                  <a:lnTo>
                    <a:pt x="540870" y="4305"/>
                  </a:lnTo>
                  <a:lnTo>
                    <a:pt x="491323" y="4305"/>
                  </a:lnTo>
                  <a:lnTo>
                    <a:pt x="491323" y="248362"/>
                  </a:lnTo>
                  <a:lnTo>
                    <a:pt x="630258" y="248362"/>
                  </a:lnTo>
                  <a:lnTo>
                    <a:pt x="630258" y="204607"/>
                  </a:lnTo>
                  <a:close/>
                  <a:moveTo>
                    <a:pt x="441854" y="127429"/>
                  </a:moveTo>
                  <a:cubicBezTo>
                    <a:pt x="441854" y="84379"/>
                    <a:pt x="434261" y="52365"/>
                    <a:pt x="419076" y="31388"/>
                  </a:cubicBezTo>
                  <a:cubicBezTo>
                    <a:pt x="403891" y="10489"/>
                    <a:pt x="377748" y="0"/>
                    <a:pt x="340646" y="0"/>
                  </a:cubicBezTo>
                  <a:cubicBezTo>
                    <a:pt x="303545" y="0"/>
                    <a:pt x="277401" y="10489"/>
                    <a:pt x="262216" y="31388"/>
                  </a:cubicBezTo>
                  <a:cubicBezTo>
                    <a:pt x="247031" y="52365"/>
                    <a:pt x="239439" y="84301"/>
                    <a:pt x="239439" y="127429"/>
                  </a:cubicBezTo>
                  <a:cubicBezTo>
                    <a:pt x="239439" y="170558"/>
                    <a:pt x="247031" y="202181"/>
                    <a:pt x="262216" y="222375"/>
                  </a:cubicBezTo>
                  <a:cubicBezTo>
                    <a:pt x="277401" y="242570"/>
                    <a:pt x="303545" y="252745"/>
                    <a:pt x="340646" y="252745"/>
                  </a:cubicBezTo>
                  <a:cubicBezTo>
                    <a:pt x="377748" y="252745"/>
                    <a:pt x="403891" y="242648"/>
                    <a:pt x="419076" y="222375"/>
                  </a:cubicBezTo>
                  <a:cubicBezTo>
                    <a:pt x="434261" y="202181"/>
                    <a:pt x="441854" y="170480"/>
                    <a:pt x="441854" y="127429"/>
                  </a:cubicBezTo>
                  <a:moveTo>
                    <a:pt x="290395" y="127586"/>
                  </a:moveTo>
                  <a:cubicBezTo>
                    <a:pt x="290395" y="98077"/>
                    <a:pt x="293995" y="76551"/>
                    <a:pt x="301196" y="63167"/>
                  </a:cubicBezTo>
                  <a:cubicBezTo>
                    <a:pt x="308397" y="49782"/>
                    <a:pt x="321547" y="43050"/>
                    <a:pt x="340646" y="43050"/>
                  </a:cubicBezTo>
                  <a:cubicBezTo>
                    <a:pt x="359745" y="43050"/>
                    <a:pt x="372973" y="49782"/>
                    <a:pt x="380096" y="63167"/>
                  </a:cubicBezTo>
                  <a:cubicBezTo>
                    <a:pt x="387297" y="76551"/>
                    <a:pt x="390898" y="98077"/>
                    <a:pt x="390898" y="127586"/>
                  </a:cubicBezTo>
                  <a:cubicBezTo>
                    <a:pt x="390898" y="157095"/>
                    <a:pt x="387375" y="178229"/>
                    <a:pt x="380331" y="190752"/>
                  </a:cubicBezTo>
                  <a:cubicBezTo>
                    <a:pt x="373286" y="203276"/>
                    <a:pt x="360058" y="209616"/>
                    <a:pt x="340646" y="209616"/>
                  </a:cubicBezTo>
                  <a:cubicBezTo>
                    <a:pt x="321234" y="209616"/>
                    <a:pt x="308006" y="203355"/>
                    <a:pt x="300962" y="190752"/>
                  </a:cubicBezTo>
                  <a:cubicBezTo>
                    <a:pt x="293917" y="178151"/>
                    <a:pt x="290395" y="157173"/>
                    <a:pt x="290395" y="127586"/>
                  </a:cubicBezTo>
                  <a:moveTo>
                    <a:pt x="189891" y="248362"/>
                  </a:moveTo>
                  <a:lnTo>
                    <a:pt x="189891" y="4305"/>
                  </a:lnTo>
                  <a:lnTo>
                    <a:pt x="140344" y="4305"/>
                  </a:lnTo>
                  <a:lnTo>
                    <a:pt x="140344" y="104104"/>
                  </a:lnTo>
                  <a:lnTo>
                    <a:pt x="49547" y="104104"/>
                  </a:lnTo>
                  <a:lnTo>
                    <a:pt x="49547" y="4305"/>
                  </a:lnTo>
                  <a:lnTo>
                    <a:pt x="0" y="4305"/>
                  </a:lnTo>
                  <a:lnTo>
                    <a:pt x="0" y="248362"/>
                  </a:lnTo>
                  <a:lnTo>
                    <a:pt x="49547" y="248362"/>
                  </a:lnTo>
                  <a:lnTo>
                    <a:pt x="49547" y="147154"/>
                  </a:lnTo>
                  <a:lnTo>
                    <a:pt x="140344" y="147154"/>
                  </a:lnTo>
                  <a:lnTo>
                    <a:pt x="140344" y="248362"/>
                  </a:lnTo>
                  <a:lnTo>
                    <a:pt x="189891" y="248362"/>
                  </a:lnTo>
                  <a:close/>
                </a:path>
              </a:pathLst>
            </a:custGeom>
            <a:solidFill>
              <a:srgbClr val="FFFFFF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F6CA75D-6BFA-2D95-5E0B-5BAC728BC016}"/>
                </a:ext>
              </a:extLst>
            </p:cNvPr>
            <p:cNvSpPr/>
            <p:nvPr/>
          </p:nvSpPr>
          <p:spPr>
            <a:xfrm>
              <a:off x="5169633" y="1277571"/>
              <a:ext cx="491322" cy="592217"/>
            </a:xfrm>
            <a:custGeom>
              <a:avLst/>
              <a:gdLst>
                <a:gd name="connsiteX0" fmla="*/ 0 w 491322"/>
                <a:gd name="connsiteY0" fmla="*/ 592217 h 592217"/>
                <a:gd name="connsiteX1" fmla="*/ 0 w 491322"/>
                <a:gd name="connsiteY1" fmla="*/ 0 h 592217"/>
                <a:gd name="connsiteX2" fmla="*/ 177524 w 491322"/>
                <a:gd name="connsiteY2" fmla="*/ 0 h 592217"/>
                <a:gd name="connsiteX3" fmla="*/ 177524 w 491322"/>
                <a:gd name="connsiteY3" fmla="*/ 217444 h 592217"/>
                <a:gd name="connsiteX4" fmla="*/ 313798 w 491322"/>
                <a:gd name="connsiteY4" fmla="*/ 217444 h 592217"/>
                <a:gd name="connsiteX5" fmla="*/ 313798 w 491322"/>
                <a:gd name="connsiteY5" fmla="*/ 0 h 592217"/>
                <a:gd name="connsiteX6" fmla="*/ 491323 w 491322"/>
                <a:gd name="connsiteY6" fmla="*/ 0 h 592217"/>
                <a:gd name="connsiteX7" fmla="*/ 491323 w 491322"/>
                <a:gd name="connsiteY7" fmla="*/ 592217 h 592217"/>
                <a:gd name="connsiteX8" fmla="*/ 313798 w 491322"/>
                <a:gd name="connsiteY8" fmla="*/ 592217 h 592217"/>
                <a:gd name="connsiteX9" fmla="*/ 313798 w 491322"/>
                <a:gd name="connsiteY9" fmla="*/ 360762 h 592217"/>
                <a:gd name="connsiteX10" fmla="*/ 177524 w 491322"/>
                <a:gd name="connsiteY10" fmla="*/ 360762 h 592217"/>
                <a:gd name="connsiteX11" fmla="*/ 177524 w 491322"/>
                <a:gd name="connsiteY11" fmla="*/ 592217 h 592217"/>
                <a:gd name="connsiteX12" fmla="*/ 0 w 491322"/>
                <a:gd name="connsiteY12" fmla="*/ 592217 h 59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1322" h="592217">
                  <a:moveTo>
                    <a:pt x="0" y="592217"/>
                  </a:moveTo>
                  <a:lnTo>
                    <a:pt x="0" y="0"/>
                  </a:lnTo>
                  <a:lnTo>
                    <a:pt x="177524" y="0"/>
                  </a:lnTo>
                  <a:lnTo>
                    <a:pt x="177524" y="217444"/>
                  </a:lnTo>
                  <a:lnTo>
                    <a:pt x="313798" y="217444"/>
                  </a:lnTo>
                  <a:lnTo>
                    <a:pt x="313798" y="0"/>
                  </a:lnTo>
                  <a:lnTo>
                    <a:pt x="491323" y="0"/>
                  </a:lnTo>
                  <a:lnTo>
                    <a:pt x="491323" y="592217"/>
                  </a:lnTo>
                  <a:lnTo>
                    <a:pt x="313798" y="592217"/>
                  </a:lnTo>
                  <a:lnTo>
                    <a:pt x="313798" y="360762"/>
                  </a:lnTo>
                  <a:lnTo>
                    <a:pt x="177524" y="360762"/>
                  </a:lnTo>
                  <a:lnTo>
                    <a:pt x="177524" y="592217"/>
                  </a:lnTo>
                  <a:lnTo>
                    <a:pt x="0" y="592217"/>
                  </a:lnTo>
                  <a:close/>
                </a:path>
              </a:pathLst>
            </a:custGeom>
            <a:solidFill>
              <a:srgbClr val="FFFFFF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  <p:grpSp>
          <p:nvGrpSpPr>
            <p:cNvPr id="17" name="Graphic 12">
              <a:extLst>
                <a:ext uri="{FF2B5EF4-FFF2-40B4-BE49-F238E27FC236}">
                  <a16:creationId xmlns:a16="http://schemas.microsoft.com/office/drawing/2014/main" id="{9325984E-EB15-9066-B7A6-DCDBE8A684DC}"/>
                </a:ext>
              </a:extLst>
            </p:cNvPr>
            <p:cNvGrpSpPr/>
            <p:nvPr/>
          </p:nvGrpSpPr>
          <p:grpSpPr>
            <a:xfrm>
              <a:off x="5706980" y="1266926"/>
              <a:ext cx="1091758" cy="613350"/>
              <a:chOff x="5706980" y="1266926"/>
              <a:chExt cx="1091758" cy="613350"/>
            </a:xfrm>
            <a:solidFill>
              <a:srgbClr val="FFFFFF"/>
            </a:soli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D8F2DCD-9005-0B2A-B67A-F801244D9FFA}"/>
                  </a:ext>
                </a:extLst>
              </p:cNvPr>
              <p:cNvSpPr/>
              <p:nvPr/>
            </p:nvSpPr>
            <p:spPr>
              <a:xfrm>
                <a:off x="5706980" y="1266926"/>
                <a:ext cx="555741" cy="613350"/>
              </a:xfrm>
              <a:custGeom>
                <a:avLst/>
                <a:gdLst>
                  <a:gd name="connsiteX0" fmla="*/ 535547 w 555741"/>
                  <a:gd name="connsiteY0" fmla="*/ 178855 h 613350"/>
                  <a:gd name="connsiteX1" fmla="*/ 478251 w 555741"/>
                  <a:gd name="connsiteY1" fmla="*/ 81796 h 613350"/>
                  <a:gd name="connsiteX2" fmla="*/ 390037 w 555741"/>
                  <a:gd name="connsiteY2" fmla="*/ 20899 h 613350"/>
                  <a:gd name="connsiteX3" fmla="*/ 278184 w 555741"/>
                  <a:gd name="connsiteY3" fmla="*/ 0 h 613350"/>
                  <a:gd name="connsiteX4" fmla="*/ 77804 w 555741"/>
                  <a:gd name="connsiteY4" fmla="*/ 84144 h 613350"/>
                  <a:gd name="connsiteX5" fmla="*/ 20977 w 555741"/>
                  <a:gd name="connsiteY5" fmla="*/ 181673 h 613350"/>
                  <a:gd name="connsiteX6" fmla="*/ 0 w 555741"/>
                  <a:gd name="connsiteY6" fmla="*/ 309572 h 613350"/>
                  <a:gd name="connsiteX7" fmla="*/ 0 w 555741"/>
                  <a:gd name="connsiteY7" fmla="*/ 309572 h 613350"/>
                  <a:gd name="connsiteX8" fmla="*/ 38980 w 555741"/>
                  <a:gd name="connsiteY8" fmla="*/ 475042 h 613350"/>
                  <a:gd name="connsiteX9" fmla="*/ 141597 w 555741"/>
                  <a:gd name="connsiteY9" fmla="*/ 578050 h 613350"/>
                  <a:gd name="connsiteX10" fmla="*/ 278340 w 555741"/>
                  <a:gd name="connsiteY10" fmla="*/ 613351 h 613350"/>
                  <a:gd name="connsiteX11" fmla="*/ 381818 w 555741"/>
                  <a:gd name="connsiteY11" fmla="*/ 594644 h 613350"/>
                  <a:gd name="connsiteX12" fmla="*/ 470580 w 555741"/>
                  <a:gd name="connsiteY12" fmla="*/ 537817 h 613350"/>
                  <a:gd name="connsiteX13" fmla="*/ 532808 w 555741"/>
                  <a:gd name="connsiteY13" fmla="*/ 441541 h 613350"/>
                  <a:gd name="connsiteX14" fmla="*/ 555742 w 555741"/>
                  <a:gd name="connsiteY14" fmla="*/ 308006 h 613350"/>
                  <a:gd name="connsiteX15" fmla="*/ 535625 w 555741"/>
                  <a:gd name="connsiteY15" fmla="*/ 178855 h 613350"/>
                  <a:gd name="connsiteX16" fmla="*/ 278262 w 555741"/>
                  <a:gd name="connsiteY16" fmla="*/ 478016 h 613350"/>
                  <a:gd name="connsiteX17" fmla="*/ 190439 w 555741"/>
                  <a:gd name="connsiteY17" fmla="*/ 309650 h 613350"/>
                  <a:gd name="connsiteX18" fmla="*/ 215409 w 555741"/>
                  <a:gd name="connsiteY18" fmla="*/ 174785 h 613350"/>
                  <a:gd name="connsiteX19" fmla="*/ 278340 w 555741"/>
                  <a:gd name="connsiteY19" fmla="*/ 135413 h 613350"/>
                  <a:gd name="connsiteX20" fmla="*/ 343464 w 555741"/>
                  <a:gd name="connsiteY20" fmla="*/ 182377 h 613350"/>
                  <a:gd name="connsiteX21" fmla="*/ 365537 w 555741"/>
                  <a:gd name="connsiteY21" fmla="*/ 308006 h 613350"/>
                  <a:gd name="connsiteX22" fmla="*/ 278340 w 555741"/>
                  <a:gd name="connsiteY22" fmla="*/ 478016 h 61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55741" h="613350">
                    <a:moveTo>
                      <a:pt x="535547" y="178855"/>
                    </a:moveTo>
                    <a:cubicBezTo>
                      <a:pt x="522084" y="140814"/>
                      <a:pt x="503064" y="108409"/>
                      <a:pt x="478251" y="81796"/>
                    </a:cubicBezTo>
                    <a:cubicBezTo>
                      <a:pt x="453517" y="55104"/>
                      <a:pt x="424164" y="34832"/>
                      <a:pt x="390037" y="20899"/>
                    </a:cubicBezTo>
                    <a:cubicBezTo>
                      <a:pt x="355988" y="6966"/>
                      <a:pt x="318651" y="0"/>
                      <a:pt x="278184" y="0"/>
                    </a:cubicBezTo>
                    <a:cubicBezTo>
                      <a:pt x="193649" y="1722"/>
                      <a:pt x="126803" y="29979"/>
                      <a:pt x="77804" y="84144"/>
                    </a:cubicBezTo>
                    <a:cubicBezTo>
                      <a:pt x="54087" y="111383"/>
                      <a:pt x="35066" y="143945"/>
                      <a:pt x="20977" y="181673"/>
                    </a:cubicBezTo>
                    <a:cubicBezTo>
                      <a:pt x="6966" y="219322"/>
                      <a:pt x="0" y="262060"/>
                      <a:pt x="0" y="309572"/>
                    </a:cubicBezTo>
                    <a:lnTo>
                      <a:pt x="0" y="309572"/>
                    </a:lnTo>
                    <a:cubicBezTo>
                      <a:pt x="0" y="374069"/>
                      <a:pt x="13072" y="429330"/>
                      <a:pt x="38980" y="475042"/>
                    </a:cubicBezTo>
                    <a:cubicBezTo>
                      <a:pt x="64889" y="520832"/>
                      <a:pt x="99172" y="555194"/>
                      <a:pt x="141597" y="578050"/>
                    </a:cubicBezTo>
                    <a:cubicBezTo>
                      <a:pt x="183864" y="600827"/>
                      <a:pt x="229576" y="612646"/>
                      <a:pt x="278340" y="613351"/>
                    </a:cubicBezTo>
                    <a:cubicBezTo>
                      <a:pt x="314111" y="613351"/>
                      <a:pt x="348630" y="606933"/>
                      <a:pt x="381818" y="594644"/>
                    </a:cubicBezTo>
                    <a:cubicBezTo>
                      <a:pt x="414928" y="582276"/>
                      <a:pt x="444515" y="563178"/>
                      <a:pt x="470580" y="537817"/>
                    </a:cubicBezTo>
                    <a:cubicBezTo>
                      <a:pt x="496802" y="512535"/>
                      <a:pt x="517544" y="480286"/>
                      <a:pt x="532808" y="441541"/>
                    </a:cubicBezTo>
                    <a:cubicBezTo>
                      <a:pt x="548071" y="402874"/>
                      <a:pt x="555742" y="358258"/>
                      <a:pt x="555742" y="308006"/>
                    </a:cubicBezTo>
                    <a:cubicBezTo>
                      <a:pt x="555742" y="257755"/>
                      <a:pt x="548932" y="217052"/>
                      <a:pt x="535625" y="178855"/>
                    </a:cubicBezTo>
                    <a:moveTo>
                      <a:pt x="278262" y="478016"/>
                    </a:moveTo>
                    <a:cubicBezTo>
                      <a:pt x="219792" y="478016"/>
                      <a:pt x="190439" y="421894"/>
                      <a:pt x="190439" y="309650"/>
                    </a:cubicBezTo>
                    <a:cubicBezTo>
                      <a:pt x="190439" y="246092"/>
                      <a:pt x="198736" y="201163"/>
                      <a:pt x="215409" y="174785"/>
                    </a:cubicBezTo>
                    <a:cubicBezTo>
                      <a:pt x="232003" y="148563"/>
                      <a:pt x="253058" y="135413"/>
                      <a:pt x="278340" y="135413"/>
                    </a:cubicBezTo>
                    <a:cubicBezTo>
                      <a:pt x="306910" y="135413"/>
                      <a:pt x="328827" y="150989"/>
                      <a:pt x="343464" y="182377"/>
                    </a:cubicBezTo>
                    <a:cubicBezTo>
                      <a:pt x="358179" y="213608"/>
                      <a:pt x="365537" y="255563"/>
                      <a:pt x="365537" y="308006"/>
                    </a:cubicBezTo>
                    <a:cubicBezTo>
                      <a:pt x="365537" y="421268"/>
                      <a:pt x="336419" y="478016"/>
                      <a:pt x="278340" y="478016"/>
                    </a:cubicBezTo>
                  </a:path>
                </a:pathLst>
              </a:custGeom>
              <a:solidFill>
                <a:srgbClr val="FFFFFF"/>
              </a:solidFill>
              <a:ln w="78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 sz="180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5185E16-1D24-2F7E-BCEC-31411A507774}"/>
                  </a:ext>
                </a:extLst>
              </p:cNvPr>
              <p:cNvSpPr/>
              <p:nvPr/>
            </p:nvSpPr>
            <p:spPr>
              <a:xfrm>
                <a:off x="6310469" y="1277571"/>
                <a:ext cx="488269" cy="592217"/>
              </a:xfrm>
              <a:custGeom>
                <a:avLst/>
                <a:gdLst>
                  <a:gd name="connsiteX0" fmla="*/ 429252 w 488269"/>
                  <a:gd name="connsiteY0" fmla="*/ 49077 h 592217"/>
                  <a:gd name="connsiteX1" fmla="*/ 252510 w 488269"/>
                  <a:gd name="connsiteY1" fmla="*/ 0 h 592217"/>
                  <a:gd name="connsiteX2" fmla="*/ 0 w 488269"/>
                  <a:gd name="connsiteY2" fmla="*/ 0 h 592217"/>
                  <a:gd name="connsiteX3" fmla="*/ 0 w 488269"/>
                  <a:gd name="connsiteY3" fmla="*/ 592217 h 592217"/>
                  <a:gd name="connsiteX4" fmla="*/ 178620 w 488269"/>
                  <a:gd name="connsiteY4" fmla="*/ 592217 h 592217"/>
                  <a:gd name="connsiteX5" fmla="*/ 178620 w 488269"/>
                  <a:gd name="connsiteY5" fmla="*/ 377043 h 592217"/>
                  <a:gd name="connsiteX6" fmla="*/ 299240 w 488269"/>
                  <a:gd name="connsiteY6" fmla="*/ 377043 h 592217"/>
                  <a:gd name="connsiteX7" fmla="*/ 363659 w 488269"/>
                  <a:gd name="connsiteY7" fmla="*/ 366320 h 592217"/>
                  <a:gd name="connsiteX8" fmla="*/ 424947 w 488269"/>
                  <a:gd name="connsiteY8" fmla="*/ 332897 h 592217"/>
                  <a:gd name="connsiteX9" fmla="*/ 470972 w 488269"/>
                  <a:gd name="connsiteY9" fmla="*/ 274505 h 592217"/>
                  <a:gd name="connsiteX10" fmla="*/ 488270 w 488269"/>
                  <a:gd name="connsiteY10" fmla="*/ 191926 h 592217"/>
                  <a:gd name="connsiteX11" fmla="*/ 429174 w 488269"/>
                  <a:gd name="connsiteY11" fmla="*/ 49077 h 592217"/>
                  <a:gd name="connsiteX12" fmla="*/ 296735 w 488269"/>
                  <a:gd name="connsiteY12" fmla="*/ 233098 h 592217"/>
                  <a:gd name="connsiteX13" fmla="*/ 250632 w 488269"/>
                  <a:gd name="connsiteY13" fmla="*/ 251336 h 592217"/>
                  <a:gd name="connsiteX14" fmla="*/ 178542 w 488269"/>
                  <a:gd name="connsiteY14" fmla="*/ 251336 h 592217"/>
                  <a:gd name="connsiteX15" fmla="*/ 178542 w 488269"/>
                  <a:gd name="connsiteY15" fmla="*/ 135257 h 592217"/>
                  <a:gd name="connsiteX16" fmla="*/ 247188 w 488269"/>
                  <a:gd name="connsiteY16" fmla="*/ 135257 h 592217"/>
                  <a:gd name="connsiteX17" fmla="*/ 297048 w 488269"/>
                  <a:gd name="connsiteY17" fmla="*/ 151537 h 592217"/>
                  <a:gd name="connsiteX18" fmla="*/ 314503 w 488269"/>
                  <a:gd name="connsiteY18" fmla="*/ 191926 h 592217"/>
                  <a:gd name="connsiteX19" fmla="*/ 296813 w 488269"/>
                  <a:gd name="connsiteY19" fmla="*/ 233098 h 59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8269" h="592217">
                    <a:moveTo>
                      <a:pt x="429252" y="49077"/>
                    </a:moveTo>
                    <a:cubicBezTo>
                      <a:pt x="391524" y="16359"/>
                      <a:pt x="332584" y="0"/>
                      <a:pt x="252510" y="0"/>
                    </a:cubicBezTo>
                    <a:lnTo>
                      <a:pt x="0" y="0"/>
                    </a:lnTo>
                    <a:lnTo>
                      <a:pt x="0" y="592217"/>
                    </a:lnTo>
                    <a:lnTo>
                      <a:pt x="178620" y="592217"/>
                    </a:lnTo>
                    <a:lnTo>
                      <a:pt x="178620" y="377043"/>
                    </a:lnTo>
                    <a:lnTo>
                      <a:pt x="299240" y="377043"/>
                    </a:lnTo>
                    <a:cubicBezTo>
                      <a:pt x="320373" y="377043"/>
                      <a:pt x="341899" y="373443"/>
                      <a:pt x="363659" y="366320"/>
                    </a:cubicBezTo>
                    <a:cubicBezTo>
                      <a:pt x="385340" y="359275"/>
                      <a:pt x="405848" y="348160"/>
                      <a:pt x="424947" y="332897"/>
                    </a:cubicBezTo>
                    <a:cubicBezTo>
                      <a:pt x="444124" y="317634"/>
                      <a:pt x="459465" y="298222"/>
                      <a:pt x="470972" y="274505"/>
                    </a:cubicBezTo>
                    <a:cubicBezTo>
                      <a:pt x="482478" y="250867"/>
                      <a:pt x="488270" y="223236"/>
                      <a:pt x="488270" y="191926"/>
                    </a:cubicBezTo>
                    <a:cubicBezTo>
                      <a:pt x="486626" y="129464"/>
                      <a:pt x="466901" y="81718"/>
                      <a:pt x="429174" y="49077"/>
                    </a:cubicBezTo>
                    <a:moveTo>
                      <a:pt x="296735" y="233098"/>
                    </a:moveTo>
                    <a:cubicBezTo>
                      <a:pt x="284994" y="245152"/>
                      <a:pt x="269574" y="251336"/>
                      <a:pt x="250632" y="251336"/>
                    </a:cubicBezTo>
                    <a:lnTo>
                      <a:pt x="178542" y="251336"/>
                    </a:lnTo>
                    <a:lnTo>
                      <a:pt x="178542" y="135257"/>
                    </a:lnTo>
                    <a:lnTo>
                      <a:pt x="247188" y="135257"/>
                    </a:lnTo>
                    <a:cubicBezTo>
                      <a:pt x="268791" y="135257"/>
                      <a:pt x="285463" y="140736"/>
                      <a:pt x="297048" y="151537"/>
                    </a:cubicBezTo>
                    <a:cubicBezTo>
                      <a:pt x="308554" y="162261"/>
                      <a:pt x="314503" y="175802"/>
                      <a:pt x="314503" y="191926"/>
                    </a:cubicBezTo>
                    <a:cubicBezTo>
                      <a:pt x="314503" y="207112"/>
                      <a:pt x="308554" y="221044"/>
                      <a:pt x="296813" y="233098"/>
                    </a:cubicBezTo>
                  </a:path>
                </a:pathLst>
              </a:custGeom>
              <a:solidFill>
                <a:srgbClr val="FFFFFF"/>
              </a:solidFill>
              <a:ln w="78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 sz="1800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F55E532-CF98-53AC-DA71-8D0C96C0ABE4}"/>
                </a:ext>
              </a:extLst>
            </p:cNvPr>
            <p:cNvSpPr/>
            <p:nvPr/>
          </p:nvSpPr>
          <p:spPr>
            <a:xfrm>
              <a:off x="6838658" y="1277571"/>
              <a:ext cx="179167" cy="592217"/>
            </a:xfrm>
            <a:custGeom>
              <a:avLst/>
              <a:gdLst>
                <a:gd name="connsiteX0" fmla="*/ 0 w 179167"/>
                <a:gd name="connsiteY0" fmla="*/ 0 h 592217"/>
                <a:gd name="connsiteX1" fmla="*/ 179168 w 179167"/>
                <a:gd name="connsiteY1" fmla="*/ 0 h 592217"/>
                <a:gd name="connsiteX2" fmla="*/ 179168 w 179167"/>
                <a:gd name="connsiteY2" fmla="*/ 592217 h 592217"/>
                <a:gd name="connsiteX3" fmla="*/ 0 w 179167"/>
                <a:gd name="connsiteY3" fmla="*/ 592217 h 59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167" h="592217">
                  <a:moveTo>
                    <a:pt x="0" y="0"/>
                  </a:moveTo>
                  <a:lnTo>
                    <a:pt x="179168" y="0"/>
                  </a:lnTo>
                  <a:lnTo>
                    <a:pt x="179168" y="592217"/>
                  </a:lnTo>
                  <a:lnTo>
                    <a:pt x="0" y="592217"/>
                  </a:lnTo>
                  <a:close/>
                </a:path>
              </a:pathLst>
            </a:custGeom>
            <a:solidFill>
              <a:srgbClr val="FFFFFF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A4BAC9A-4155-B312-B7C3-07F8CD50FD88}"/>
                </a:ext>
              </a:extLst>
            </p:cNvPr>
            <p:cNvSpPr/>
            <p:nvPr/>
          </p:nvSpPr>
          <p:spPr>
            <a:xfrm>
              <a:off x="5044474" y="527242"/>
              <a:ext cx="2099294" cy="572648"/>
            </a:xfrm>
            <a:custGeom>
              <a:avLst/>
              <a:gdLst>
                <a:gd name="connsiteX0" fmla="*/ 56983 w 2099294"/>
                <a:gd name="connsiteY0" fmla="*/ 56983 h 572648"/>
                <a:gd name="connsiteX1" fmla="*/ 2042311 w 2099294"/>
                <a:gd name="connsiteY1" fmla="*/ 56983 h 572648"/>
                <a:gd name="connsiteX2" fmla="*/ 2042311 w 2099294"/>
                <a:gd name="connsiteY2" fmla="*/ 572649 h 572648"/>
                <a:gd name="connsiteX3" fmla="*/ 2099295 w 2099294"/>
                <a:gd name="connsiteY3" fmla="*/ 572649 h 572648"/>
                <a:gd name="connsiteX4" fmla="*/ 2099295 w 2099294"/>
                <a:gd name="connsiteY4" fmla="*/ 0 h 572648"/>
                <a:gd name="connsiteX5" fmla="*/ 2099295 w 2099294"/>
                <a:gd name="connsiteY5" fmla="*/ 0 h 572648"/>
                <a:gd name="connsiteX6" fmla="*/ 2099295 w 2099294"/>
                <a:gd name="connsiteY6" fmla="*/ 0 h 572648"/>
                <a:gd name="connsiteX7" fmla="*/ 0 w 2099294"/>
                <a:gd name="connsiteY7" fmla="*/ 0 h 572648"/>
                <a:gd name="connsiteX8" fmla="*/ 0 w 2099294"/>
                <a:gd name="connsiteY8" fmla="*/ 0 h 572648"/>
                <a:gd name="connsiteX9" fmla="*/ 0 w 2099294"/>
                <a:gd name="connsiteY9" fmla="*/ 572649 h 572648"/>
                <a:gd name="connsiteX10" fmla="*/ 56983 w 2099294"/>
                <a:gd name="connsiteY10" fmla="*/ 572649 h 572648"/>
                <a:gd name="connsiteX11" fmla="*/ 56983 w 2099294"/>
                <a:gd name="connsiteY11" fmla="*/ 56983 h 57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9294" h="572648">
                  <a:moveTo>
                    <a:pt x="56983" y="56983"/>
                  </a:moveTo>
                  <a:lnTo>
                    <a:pt x="2042311" y="56983"/>
                  </a:lnTo>
                  <a:lnTo>
                    <a:pt x="2042311" y="572649"/>
                  </a:lnTo>
                  <a:lnTo>
                    <a:pt x="2099295" y="572649"/>
                  </a:lnTo>
                  <a:lnTo>
                    <a:pt x="2099295" y="0"/>
                  </a:lnTo>
                  <a:lnTo>
                    <a:pt x="2099295" y="0"/>
                  </a:lnTo>
                  <a:lnTo>
                    <a:pt x="2099295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572649"/>
                  </a:lnTo>
                  <a:lnTo>
                    <a:pt x="56983" y="572649"/>
                  </a:lnTo>
                  <a:lnTo>
                    <a:pt x="56983" y="56983"/>
                  </a:lnTo>
                  <a:close/>
                </a:path>
              </a:pathLst>
            </a:custGeom>
            <a:solidFill>
              <a:srgbClr val="007D32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4E58579-8173-77D2-7667-27605D58AC06}"/>
                </a:ext>
              </a:extLst>
            </p:cNvPr>
            <p:cNvSpPr/>
            <p:nvPr/>
          </p:nvSpPr>
          <p:spPr>
            <a:xfrm>
              <a:off x="5044474" y="2047469"/>
              <a:ext cx="2099372" cy="579145"/>
            </a:xfrm>
            <a:custGeom>
              <a:avLst/>
              <a:gdLst>
                <a:gd name="connsiteX0" fmla="*/ 2099295 w 2099372"/>
                <a:gd name="connsiteY0" fmla="*/ 0 h 579145"/>
                <a:gd name="connsiteX1" fmla="*/ 2042390 w 2099372"/>
                <a:gd name="connsiteY1" fmla="*/ 0 h 579145"/>
                <a:gd name="connsiteX2" fmla="*/ 2042390 w 2099372"/>
                <a:gd name="connsiteY2" fmla="*/ 522162 h 579145"/>
                <a:gd name="connsiteX3" fmla="*/ 56983 w 2099372"/>
                <a:gd name="connsiteY3" fmla="*/ 522162 h 579145"/>
                <a:gd name="connsiteX4" fmla="*/ 56983 w 2099372"/>
                <a:gd name="connsiteY4" fmla="*/ 0 h 579145"/>
                <a:gd name="connsiteX5" fmla="*/ 0 w 2099372"/>
                <a:gd name="connsiteY5" fmla="*/ 0 h 579145"/>
                <a:gd name="connsiteX6" fmla="*/ 0 w 2099372"/>
                <a:gd name="connsiteY6" fmla="*/ 579145 h 579145"/>
                <a:gd name="connsiteX7" fmla="*/ 2099295 w 2099372"/>
                <a:gd name="connsiteY7" fmla="*/ 579145 h 579145"/>
                <a:gd name="connsiteX8" fmla="*/ 2099373 w 2099372"/>
                <a:gd name="connsiteY8" fmla="*/ 579145 h 579145"/>
                <a:gd name="connsiteX9" fmla="*/ 2099295 w 2099372"/>
                <a:gd name="connsiteY9" fmla="*/ 0 h 57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9372" h="579145">
                  <a:moveTo>
                    <a:pt x="2099295" y="0"/>
                  </a:moveTo>
                  <a:lnTo>
                    <a:pt x="2042390" y="0"/>
                  </a:lnTo>
                  <a:lnTo>
                    <a:pt x="2042390" y="522162"/>
                  </a:lnTo>
                  <a:lnTo>
                    <a:pt x="56983" y="522162"/>
                  </a:lnTo>
                  <a:lnTo>
                    <a:pt x="56983" y="0"/>
                  </a:lnTo>
                  <a:lnTo>
                    <a:pt x="0" y="0"/>
                  </a:lnTo>
                  <a:lnTo>
                    <a:pt x="0" y="579145"/>
                  </a:lnTo>
                  <a:lnTo>
                    <a:pt x="2099295" y="579145"/>
                  </a:lnTo>
                  <a:lnTo>
                    <a:pt x="2099373" y="579145"/>
                  </a:lnTo>
                  <a:lnTo>
                    <a:pt x="2099295" y="0"/>
                  </a:lnTo>
                  <a:close/>
                </a:path>
              </a:pathLst>
            </a:custGeom>
            <a:solidFill>
              <a:srgbClr val="007D32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</p:grp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228D7D8D-6468-9151-ACAF-796B9B6130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10856" y="1950766"/>
            <a:ext cx="3570288" cy="246221"/>
          </a:xfrm>
        </p:spPr>
        <p:txBody>
          <a:bodyPr bIns="0" anchor="ctr">
            <a:spAutoFit/>
          </a:bodyPr>
          <a:lstStyle>
            <a:lvl1pPr marL="0" indent="0" algn="ctr">
              <a:spcBef>
                <a:spcPts val="0"/>
              </a:spcBef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Logistic | foods | agriculture</a:t>
            </a:r>
            <a:endParaRPr lang="cs-CZ" dirty="0"/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442F9F53-018B-46A4-FB63-EF9A0195DD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46881" y="6171731"/>
            <a:ext cx="1694499" cy="215444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spcBef>
                <a:spcPts val="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www.hopiholding.eu</a:t>
            </a:r>
            <a:endParaRPr lang="cs-CZ" dirty="0"/>
          </a:p>
        </p:txBody>
      </p:sp>
      <p:sp>
        <p:nvSpPr>
          <p:cNvPr id="4" name="Text Placeholder 31">
            <a:extLst>
              <a:ext uri="{FF2B5EF4-FFF2-40B4-BE49-F238E27FC236}">
                <a16:creationId xmlns:a16="http://schemas.microsoft.com/office/drawing/2014/main" id="{821DD2C4-D7D7-79CD-5148-2D35F91A89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43808" y="3953602"/>
            <a:ext cx="4904384" cy="246221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spcBef>
                <a:spcPts val="0"/>
              </a:spcBef>
              <a:buNone/>
              <a:defRPr sz="1600" b="1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Name Surname</a:t>
            </a:r>
          </a:p>
        </p:txBody>
      </p:sp>
      <p:sp>
        <p:nvSpPr>
          <p:cNvPr id="6" name="Text Placeholder 31">
            <a:extLst>
              <a:ext uri="{FF2B5EF4-FFF2-40B4-BE49-F238E27FC236}">
                <a16:creationId xmlns:a16="http://schemas.microsoft.com/office/drawing/2014/main" id="{A1AC0151-E825-B672-34E8-1B3B25B726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0588" y="4891787"/>
            <a:ext cx="4050824" cy="215444"/>
          </a:xfrm>
        </p:spPr>
        <p:txBody>
          <a:bodyPr wrap="square" lIns="0" tIns="0" rIns="0" bIns="0" anchor="t">
            <a:spAutoFit/>
          </a:bodyPr>
          <a:lstStyle>
            <a:lvl1pPr marL="0" indent="0" algn="ctr">
              <a:spcBef>
                <a:spcPts val="0"/>
              </a:spcBef>
              <a:buNone/>
              <a:defRPr sz="14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+420</a:t>
            </a:r>
            <a:endParaRPr lang="en-US" dirty="0"/>
          </a:p>
        </p:txBody>
      </p:sp>
      <p:sp>
        <p:nvSpPr>
          <p:cNvPr id="7" name="Text Placeholder 31">
            <a:extLst>
              <a:ext uri="{FF2B5EF4-FFF2-40B4-BE49-F238E27FC236}">
                <a16:creationId xmlns:a16="http://schemas.microsoft.com/office/drawing/2014/main" id="{5D1A3AAF-7C89-951D-4702-4CC2C3487A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0588" y="5549837"/>
            <a:ext cx="4050824" cy="215444"/>
          </a:xfrm>
        </p:spPr>
        <p:txBody>
          <a:bodyPr wrap="square" lIns="0" tIns="0" rIns="0" bIns="0" anchor="t">
            <a:spAutoFit/>
          </a:bodyPr>
          <a:lstStyle>
            <a:lvl1pPr marL="0" indent="0" algn="ctr">
              <a:spcBef>
                <a:spcPts val="0"/>
              </a:spcBef>
              <a:buNone/>
              <a:defRPr sz="1400" b="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@hopiholding.eu</a:t>
            </a:r>
          </a:p>
        </p:txBody>
      </p:sp>
      <p:sp>
        <p:nvSpPr>
          <p:cNvPr id="9" name="Volný tvar: obrazec 8">
            <a:extLst>
              <a:ext uri="{FF2B5EF4-FFF2-40B4-BE49-F238E27FC236}">
                <a16:creationId xmlns:a16="http://schemas.microsoft.com/office/drawing/2014/main" id="{5C9C51E3-F20D-4F65-198A-A79DCB0662B1}"/>
              </a:ext>
            </a:extLst>
          </p:cNvPr>
          <p:cNvSpPr/>
          <p:nvPr userDrawn="1"/>
        </p:nvSpPr>
        <p:spPr>
          <a:xfrm>
            <a:off x="5929095" y="5299050"/>
            <a:ext cx="310088" cy="186052"/>
          </a:xfrm>
          <a:custGeom>
            <a:avLst/>
            <a:gdLst>
              <a:gd name="connsiteX0" fmla="*/ 184323 w 184323"/>
              <a:gd name="connsiteY0" fmla="*/ 0 h 110594"/>
              <a:gd name="connsiteX1" fmla="*/ 184323 w 184323"/>
              <a:gd name="connsiteY1" fmla="*/ 115202 h 110594"/>
              <a:gd name="connsiteX2" fmla="*/ 0 w 184323"/>
              <a:gd name="connsiteY2" fmla="*/ 115202 h 110594"/>
              <a:gd name="connsiteX3" fmla="*/ 0 w 184323"/>
              <a:gd name="connsiteY3" fmla="*/ 0 h 110594"/>
              <a:gd name="connsiteX4" fmla="*/ 184323 w 184323"/>
              <a:gd name="connsiteY4" fmla="*/ 0 h 110594"/>
              <a:gd name="connsiteX5" fmla="*/ 172834 w 184323"/>
              <a:gd name="connsiteY5" fmla="*/ 103651 h 110594"/>
              <a:gd name="connsiteX6" fmla="*/ 172834 w 184323"/>
              <a:gd name="connsiteY6" fmla="*/ 23716 h 110594"/>
              <a:gd name="connsiteX7" fmla="*/ 92162 w 184323"/>
              <a:gd name="connsiteY7" fmla="*/ 63960 h 110594"/>
              <a:gd name="connsiteX8" fmla="*/ 11551 w 184323"/>
              <a:gd name="connsiteY8" fmla="*/ 23716 h 110594"/>
              <a:gd name="connsiteX9" fmla="*/ 11551 w 184323"/>
              <a:gd name="connsiteY9" fmla="*/ 103651 h 110594"/>
              <a:gd name="connsiteX10" fmla="*/ 172834 w 184323"/>
              <a:gd name="connsiteY10" fmla="*/ 103651 h 110594"/>
              <a:gd name="connsiteX11" fmla="*/ 12841 w 184323"/>
              <a:gd name="connsiteY11" fmla="*/ 11489 h 110594"/>
              <a:gd name="connsiteX12" fmla="*/ 92162 w 184323"/>
              <a:gd name="connsiteY12" fmla="*/ 51180 h 110594"/>
              <a:gd name="connsiteX13" fmla="*/ 171482 w 184323"/>
              <a:gd name="connsiteY13" fmla="*/ 11489 h 110594"/>
              <a:gd name="connsiteX14" fmla="*/ 12841 w 184323"/>
              <a:gd name="connsiteY14" fmla="*/ 11489 h 110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4323" h="110594">
                <a:moveTo>
                  <a:pt x="184323" y="0"/>
                </a:moveTo>
                <a:lnTo>
                  <a:pt x="184323" y="115202"/>
                </a:lnTo>
                <a:lnTo>
                  <a:pt x="0" y="115202"/>
                </a:lnTo>
                <a:lnTo>
                  <a:pt x="0" y="0"/>
                </a:lnTo>
                <a:lnTo>
                  <a:pt x="184323" y="0"/>
                </a:lnTo>
                <a:close/>
                <a:moveTo>
                  <a:pt x="172834" y="103651"/>
                </a:moveTo>
                <a:lnTo>
                  <a:pt x="172834" y="23716"/>
                </a:lnTo>
                <a:lnTo>
                  <a:pt x="92162" y="63960"/>
                </a:lnTo>
                <a:lnTo>
                  <a:pt x="11551" y="23716"/>
                </a:lnTo>
                <a:lnTo>
                  <a:pt x="11551" y="103651"/>
                </a:lnTo>
                <a:lnTo>
                  <a:pt x="172834" y="103651"/>
                </a:lnTo>
                <a:close/>
                <a:moveTo>
                  <a:pt x="12841" y="11489"/>
                </a:moveTo>
                <a:lnTo>
                  <a:pt x="92162" y="51180"/>
                </a:lnTo>
                <a:lnTo>
                  <a:pt x="171482" y="11489"/>
                </a:lnTo>
                <a:lnTo>
                  <a:pt x="12841" y="11489"/>
                </a:lnTo>
                <a:close/>
              </a:path>
            </a:pathLst>
          </a:custGeom>
          <a:solidFill>
            <a:schemeClr val="bg1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 sz="1800"/>
          </a:p>
        </p:txBody>
      </p:sp>
      <p:sp>
        <p:nvSpPr>
          <p:cNvPr id="8" name="Volný tvar: obrazec 7">
            <a:extLst>
              <a:ext uri="{FF2B5EF4-FFF2-40B4-BE49-F238E27FC236}">
                <a16:creationId xmlns:a16="http://schemas.microsoft.com/office/drawing/2014/main" id="{BB8B0748-36AF-6DAC-A128-586E0B973980}"/>
              </a:ext>
            </a:extLst>
          </p:cNvPr>
          <p:cNvSpPr/>
          <p:nvPr userDrawn="1"/>
        </p:nvSpPr>
        <p:spPr>
          <a:xfrm rot="20450959">
            <a:off x="5956979" y="4572023"/>
            <a:ext cx="274311" cy="283769"/>
          </a:xfrm>
          <a:custGeom>
            <a:avLst/>
            <a:gdLst>
              <a:gd name="connsiteX0" fmla="*/ 144632 w 178179"/>
              <a:gd name="connsiteY0" fmla="*/ 109181 h 184323"/>
              <a:gd name="connsiteX1" fmla="*/ 152251 w 178179"/>
              <a:gd name="connsiteY1" fmla="*/ 110655 h 184323"/>
              <a:gd name="connsiteX2" fmla="*/ 158702 w 178179"/>
              <a:gd name="connsiteY2" fmla="*/ 114956 h 184323"/>
              <a:gd name="connsiteX3" fmla="*/ 178486 w 178179"/>
              <a:gd name="connsiteY3" fmla="*/ 134740 h 184323"/>
              <a:gd name="connsiteX4" fmla="*/ 182787 w 178179"/>
              <a:gd name="connsiteY4" fmla="*/ 141192 h 184323"/>
              <a:gd name="connsiteX5" fmla="*/ 184262 w 178179"/>
              <a:gd name="connsiteY5" fmla="*/ 148810 h 184323"/>
              <a:gd name="connsiteX6" fmla="*/ 182787 w 178179"/>
              <a:gd name="connsiteY6" fmla="*/ 156429 h 184323"/>
              <a:gd name="connsiteX7" fmla="*/ 178486 w 178179"/>
              <a:gd name="connsiteY7" fmla="*/ 162880 h 184323"/>
              <a:gd name="connsiteX8" fmla="*/ 177196 w 178179"/>
              <a:gd name="connsiteY8" fmla="*/ 164171 h 184323"/>
              <a:gd name="connsiteX9" fmla="*/ 168287 w 178179"/>
              <a:gd name="connsiteY9" fmla="*/ 172834 h 184323"/>
              <a:gd name="connsiteX10" fmla="*/ 159808 w 178179"/>
              <a:gd name="connsiteY10" fmla="*/ 179162 h 184323"/>
              <a:gd name="connsiteX11" fmla="*/ 149978 w 178179"/>
              <a:gd name="connsiteY11" fmla="*/ 183095 h 184323"/>
              <a:gd name="connsiteX12" fmla="*/ 137137 w 178179"/>
              <a:gd name="connsiteY12" fmla="*/ 184323 h 184323"/>
              <a:gd name="connsiteX13" fmla="*/ 114035 w 178179"/>
              <a:gd name="connsiteY13" fmla="*/ 180821 h 184323"/>
              <a:gd name="connsiteX14" fmla="*/ 90441 w 178179"/>
              <a:gd name="connsiteY14" fmla="*/ 171113 h 184323"/>
              <a:gd name="connsiteX15" fmla="*/ 67401 w 178179"/>
              <a:gd name="connsiteY15" fmla="*/ 156368 h 184323"/>
              <a:gd name="connsiteX16" fmla="*/ 46081 w 178179"/>
              <a:gd name="connsiteY16" fmla="*/ 137690 h 184323"/>
              <a:gd name="connsiteX17" fmla="*/ 27587 w 178179"/>
              <a:gd name="connsiteY17" fmla="*/ 116247 h 184323"/>
              <a:gd name="connsiteX18" fmla="*/ 13026 w 178179"/>
              <a:gd name="connsiteY18" fmla="*/ 93206 h 184323"/>
              <a:gd name="connsiteX19" fmla="*/ 3502 w 178179"/>
              <a:gd name="connsiteY19" fmla="*/ 69736 h 184323"/>
              <a:gd name="connsiteX20" fmla="*/ 0 w 178179"/>
              <a:gd name="connsiteY20" fmla="*/ 47064 h 184323"/>
              <a:gd name="connsiteX21" fmla="*/ 1290 w 178179"/>
              <a:gd name="connsiteY21" fmla="*/ 34284 h 184323"/>
              <a:gd name="connsiteX22" fmla="*/ 5161 w 178179"/>
              <a:gd name="connsiteY22" fmla="*/ 24576 h 184323"/>
              <a:gd name="connsiteX23" fmla="*/ 11489 w 178179"/>
              <a:gd name="connsiteY23" fmla="*/ 16159 h 184323"/>
              <a:gd name="connsiteX24" fmla="*/ 20091 w 178179"/>
              <a:gd name="connsiteY24" fmla="*/ 7312 h 184323"/>
              <a:gd name="connsiteX25" fmla="*/ 21504 w 178179"/>
              <a:gd name="connsiteY25" fmla="*/ 5898 h 184323"/>
              <a:gd name="connsiteX26" fmla="*/ 27894 w 178179"/>
              <a:gd name="connsiteY26" fmla="*/ 1597 h 184323"/>
              <a:gd name="connsiteX27" fmla="*/ 35574 w 178179"/>
              <a:gd name="connsiteY27" fmla="*/ 0 h 184323"/>
              <a:gd name="connsiteX28" fmla="*/ 43193 w 178179"/>
              <a:gd name="connsiteY28" fmla="*/ 1536 h 184323"/>
              <a:gd name="connsiteX29" fmla="*/ 49644 w 178179"/>
              <a:gd name="connsiteY29" fmla="*/ 5837 h 184323"/>
              <a:gd name="connsiteX30" fmla="*/ 69428 w 178179"/>
              <a:gd name="connsiteY30" fmla="*/ 25621 h 184323"/>
              <a:gd name="connsiteX31" fmla="*/ 73729 w 178179"/>
              <a:gd name="connsiteY31" fmla="*/ 32072 h 184323"/>
              <a:gd name="connsiteX32" fmla="*/ 75204 w 178179"/>
              <a:gd name="connsiteY32" fmla="*/ 39691 h 184323"/>
              <a:gd name="connsiteX33" fmla="*/ 73852 w 178179"/>
              <a:gd name="connsiteY33" fmla="*/ 46757 h 184323"/>
              <a:gd name="connsiteX34" fmla="*/ 70534 w 178179"/>
              <a:gd name="connsiteY34" fmla="*/ 52409 h 184323"/>
              <a:gd name="connsiteX35" fmla="*/ 66172 w 178179"/>
              <a:gd name="connsiteY35" fmla="*/ 57017 h 184323"/>
              <a:gd name="connsiteX36" fmla="*/ 61810 w 178179"/>
              <a:gd name="connsiteY36" fmla="*/ 61072 h 184323"/>
              <a:gd name="connsiteX37" fmla="*/ 58492 w 178179"/>
              <a:gd name="connsiteY37" fmla="*/ 65066 h 184323"/>
              <a:gd name="connsiteX38" fmla="*/ 57140 w 178179"/>
              <a:gd name="connsiteY38" fmla="*/ 69428 h 184323"/>
              <a:gd name="connsiteX39" fmla="*/ 59598 w 178179"/>
              <a:gd name="connsiteY39" fmla="*/ 75265 h 184323"/>
              <a:gd name="connsiteX40" fmla="*/ 109181 w 178179"/>
              <a:gd name="connsiteY40" fmla="*/ 124848 h 184323"/>
              <a:gd name="connsiteX41" fmla="*/ 115018 w 178179"/>
              <a:gd name="connsiteY41" fmla="*/ 127306 h 184323"/>
              <a:gd name="connsiteX42" fmla="*/ 119380 w 178179"/>
              <a:gd name="connsiteY42" fmla="*/ 125954 h 184323"/>
              <a:gd name="connsiteX43" fmla="*/ 123374 w 178179"/>
              <a:gd name="connsiteY43" fmla="*/ 122636 h 184323"/>
              <a:gd name="connsiteX44" fmla="*/ 127429 w 178179"/>
              <a:gd name="connsiteY44" fmla="*/ 118274 h 184323"/>
              <a:gd name="connsiteX45" fmla="*/ 132037 w 178179"/>
              <a:gd name="connsiteY45" fmla="*/ 113912 h 184323"/>
              <a:gd name="connsiteX46" fmla="*/ 137690 w 178179"/>
              <a:gd name="connsiteY46" fmla="*/ 110594 h 184323"/>
              <a:gd name="connsiteX47" fmla="*/ 144632 w 178179"/>
              <a:gd name="connsiteY47" fmla="*/ 109181 h 184323"/>
              <a:gd name="connsiteX48" fmla="*/ 137137 w 178179"/>
              <a:gd name="connsiteY48" fmla="*/ 172834 h 184323"/>
              <a:gd name="connsiteX49" fmla="*/ 148012 w 178179"/>
              <a:gd name="connsiteY49" fmla="*/ 171605 h 184323"/>
              <a:gd name="connsiteX50" fmla="*/ 155876 w 178179"/>
              <a:gd name="connsiteY50" fmla="*/ 168103 h 184323"/>
              <a:gd name="connsiteX51" fmla="*/ 162696 w 178179"/>
              <a:gd name="connsiteY51" fmla="*/ 162389 h 184323"/>
              <a:gd name="connsiteX52" fmla="*/ 170376 w 178179"/>
              <a:gd name="connsiteY52" fmla="*/ 154647 h 184323"/>
              <a:gd name="connsiteX53" fmla="*/ 172834 w 178179"/>
              <a:gd name="connsiteY53" fmla="*/ 148810 h 184323"/>
              <a:gd name="connsiteX54" fmla="*/ 171544 w 178179"/>
              <a:gd name="connsiteY54" fmla="*/ 145001 h 184323"/>
              <a:gd name="connsiteX55" fmla="*/ 168164 w 178179"/>
              <a:gd name="connsiteY55" fmla="*/ 140393 h 184323"/>
              <a:gd name="connsiteX56" fmla="*/ 163556 w 178179"/>
              <a:gd name="connsiteY56" fmla="*/ 135416 h 184323"/>
              <a:gd name="connsiteX57" fmla="*/ 158518 w 178179"/>
              <a:gd name="connsiteY57" fmla="*/ 130562 h 184323"/>
              <a:gd name="connsiteX58" fmla="*/ 153910 w 178179"/>
              <a:gd name="connsiteY58" fmla="*/ 126323 h 184323"/>
              <a:gd name="connsiteX59" fmla="*/ 150654 w 178179"/>
              <a:gd name="connsiteY59" fmla="*/ 123189 h 184323"/>
              <a:gd name="connsiteX60" fmla="*/ 144694 w 178179"/>
              <a:gd name="connsiteY60" fmla="*/ 120732 h 184323"/>
              <a:gd name="connsiteX61" fmla="*/ 140393 w 178179"/>
              <a:gd name="connsiteY61" fmla="*/ 122084 h 184323"/>
              <a:gd name="connsiteX62" fmla="*/ 136461 w 178179"/>
              <a:gd name="connsiteY62" fmla="*/ 125401 h 184323"/>
              <a:gd name="connsiteX63" fmla="*/ 132344 w 178179"/>
              <a:gd name="connsiteY63" fmla="*/ 129764 h 184323"/>
              <a:gd name="connsiteX64" fmla="*/ 127736 w 178179"/>
              <a:gd name="connsiteY64" fmla="*/ 134126 h 184323"/>
              <a:gd name="connsiteX65" fmla="*/ 122084 w 178179"/>
              <a:gd name="connsiteY65" fmla="*/ 137444 h 184323"/>
              <a:gd name="connsiteX66" fmla="*/ 115018 w 178179"/>
              <a:gd name="connsiteY66" fmla="*/ 138795 h 184323"/>
              <a:gd name="connsiteX67" fmla="*/ 107399 w 178179"/>
              <a:gd name="connsiteY67" fmla="*/ 137321 h 184323"/>
              <a:gd name="connsiteX68" fmla="*/ 100948 w 178179"/>
              <a:gd name="connsiteY68" fmla="*/ 133020 h 184323"/>
              <a:gd name="connsiteX69" fmla="*/ 51365 w 178179"/>
              <a:gd name="connsiteY69" fmla="*/ 83437 h 184323"/>
              <a:gd name="connsiteX70" fmla="*/ 47064 w 178179"/>
              <a:gd name="connsiteY70" fmla="*/ 76986 h 184323"/>
              <a:gd name="connsiteX71" fmla="*/ 45589 w 178179"/>
              <a:gd name="connsiteY71" fmla="*/ 69367 h 184323"/>
              <a:gd name="connsiteX72" fmla="*/ 46941 w 178179"/>
              <a:gd name="connsiteY72" fmla="*/ 62301 h 184323"/>
              <a:gd name="connsiteX73" fmla="*/ 50259 w 178179"/>
              <a:gd name="connsiteY73" fmla="*/ 56649 h 184323"/>
              <a:gd name="connsiteX74" fmla="*/ 54621 w 178179"/>
              <a:gd name="connsiteY74" fmla="*/ 52041 h 184323"/>
              <a:gd name="connsiteX75" fmla="*/ 58983 w 178179"/>
              <a:gd name="connsiteY75" fmla="*/ 47924 h 184323"/>
              <a:gd name="connsiteX76" fmla="*/ 62301 w 178179"/>
              <a:gd name="connsiteY76" fmla="*/ 43992 h 184323"/>
              <a:gd name="connsiteX77" fmla="*/ 63653 w 178179"/>
              <a:gd name="connsiteY77" fmla="*/ 39691 h 184323"/>
              <a:gd name="connsiteX78" fmla="*/ 61195 w 178179"/>
              <a:gd name="connsiteY78" fmla="*/ 33731 h 184323"/>
              <a:gd name="connsiteX79" fmla="*/ 58062 w 178179"/>
              <a:gd name="connsiteY79" fmla="*/ 30475 h 184323"/>
              <a:gd name="connsiteX80" fmla="*/ 53822 w 178179"/>
              <a:gd name="connsiteY80" fmla="*/ 25867 h 184323"/>
              <a:gd name="connsiteX81" fmla="*/ 48969 w 178179"/>
              <a:gd name="connsiteY81" fmla="*/ 20829 h 184323"/>
              <a:gd name="connsiteX82" fmla="*/ 43992 w 178179"/>
              <a:gd name="connsiteY82" fmla="*/ 16220 h 184323"/>
              <a:gd name="connsiteX83" fmla="*/ 39384 w 178179"/>
              <a:gd name="connsiteY83" fmla="*/ 12841 h 184323"/>
              <a:gd name="connsiteX84" fmla="*/ 35574 w 178179"/>
              <a:gd name="connsiteY84" fmla="*/ 11551 h 184323"/>
              <a:gd name="connsiteX85" fmla="*/ 29738 w 178179"/>
              <a:gd name="connsiteY85" fmla="*/ 14009 h 184323"/>
              <a:gd name="connsiteX86" fmla="*/ 22057 w 178179"/>
              <a:gd name="connsiteY86" fmla="*/ 21689 h 184323"/>
              <a:gd name="connsiteX87" fmla="*/ 16282 w 178179"/>
              <a:gd name="connsiteY87" fmla="*/ 28509 h 184323"/>
              <a:gd name="connsiteX88" fmla="*/ 12657 w 178179"/>
              <a:gd name="connsiteY88" fmla="*/ 36373 h 184323"/>
              <a:gd name="connsiteX89" fmla="*/ 11428 w 178179"/>
              <a:gd name="connsiteY89" fmla="*/ 47125 h 184323"/>
              <a:gd name="connsiteX90" fmla="*/ 14684 w 178179"/>
              <a:gd name="connsiteY90" fmla="*/ 67892 h 184323"/>
              <a:gd name="connsiteX91" fmla="*/ 23778 w 178179"/>
              <a:gd name="connsiteY91" fmla="*/ 89335 h 184323"/>
              <a:gd name="connsiteX92" fmla="*/ 37479 w 178179"/>
              <a:gd name="connsiteY92" fmla="*/ 110471 h 184323"/>
              <a:gd name="connsiteX93" fmla="*/ 54744 w 178179"/>
              <a:gd name="connsiteY93" fmla="*/ 130132 h 184323"/>
              <a:gd name="connsiteX94" fmla="*/ 74528 w 178179"/>
              <a:gd name="connsiteY94" fmla="*/ 147213 h 184323"/>
              <a:gd name="connsiteX95" fmla="*/ 95602 w 178179"/>
              <a:gd name="connsiteY95" fmla="*/ 160730 h 184323"/>
              <a:gd name="connsiteX96" fmla="*/ 116861 w 178179"/>
              <a:gd name="connsiteY96" fmla="*/ 169639 h 184323"/>
              <a:gd name="connsiteX97" fmla="*/ 137137 w 178179"/>
              <a:gd name="connsiteY97" fmla="*/ 172834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78179" h="184323">
                <a:moveTo>
                  <a:pt x="144632" y="109181"/>
                </a:moveTo>
                <a:cubicBezTo>
                  <a:pt x="147274" y="109181"/>
                  <a:pt x="149793" y="109672"/>
                  <a:pt x="152251" y="110655"/>
                </a:cubicBezTo>
                <a:cubicBezTo>
                  <a:pt x="154709" y="111638"/>
                  <a:pt x="156859" y="113052"/>
                  <a:pt x="158702" y="114956"/>
                </a:cubicBezTo>
                <a:lnTo>
                  <a:pt x="178486" y="134740"/>
                </a:lnTo>
                <a:cubicBezTo>
                  <a:pt x="180330" y="136584"/>
                  <a:pt x="181743" y="138734"/>
                  <a:pt x="182787" y="141192"/>
                </a:cubicBezTo>
                <a:cubicBezTo>
                  <a:pt x="183770" y="143588"/>
                  <a:pt x="184262" y="146168"/>
                  <a:pt x="184262" y="148810"/>
                </a:cubicBezTo>
                <a:cubicBezTo>
                  <a:pt x="184262" y="151452"/>
                  <a:pt x="183770" y="153971"/>
                  <a:pt x="182787" y="156429"/>
                </a:cubicBezTo>
                <a:cubicBezTo>
                  <a:pt x="181804" y="158887"/>
                  <a:pt x="180391" y="161037"/>
                  <a:pt x="178486" y="162880"/>
                </a:cubicBezTo>
                <a:lnTo>
                  <a:pt x="177196" y="164171"/>
                </a:lnTo>
                <a:cubicBezTo>
                  <a:pt x="173940" y="167427"/>
                  <a:pt x="170991" y="170315"/>
                  <a:pt x="168287" y="172834"/>
                </a:cubicBezTo>
                <a:cubicBezTo>
                  <a:pt x="165584" y="175353"/>
                  <a:pt x="162758" y="177442"/>
                  <a:pt x="159808" y="179162"/>
                </a:cubicBezTo>
                <a:cubicBezTo>
                  <a:pt x="156859" y="180883"/>
                  <a:pt x="153603" y="182173"/>
                  <a:pt x="149978" y="183095"/>
                </a:cubicBezTo>
                <a:cubicBezTo>
                  <a:pt x="146353" y="184016"/>
                  <a:pt x="142113" y="184323"/>
                  <a:pt x="137137" y="184323"/>
                </a:cubicBezTo>
                <a:cubicBezTo>
                  <a:pt x="129641" y="184323"/>
                  <a:pt x="121899" y="183156"/>
                  <a:pt x="114035" y="180821"/>
                </a:cubicBezTo>
                <a:cubicBezTo>
                  <a:pt x="106170" y="178486"/>
                  <a:pt x="98244" y="175230"/>
                  <a:pt x="90441" y="171113"/>
                </a:cubicBezTo>
                <a:cubicBezTo>
                  <a:pt x="82577" y="166997"/>
                  <a:pt x="74897" y="162082"/>
                  <a:pt x="67401" y="156368"/>
                </a:cubicBezTo>
                <a:cubicBezTo>
                  <a:pt x="59844" y="150654"/>
                  <a:pt x="52778" y="144448"/>
                  <a:pt x="46081" y="137690"/>
                </a:cubicBezTo>
                <a:cubicBezTo>
                  <a:pt x="39384" y="130931"/>
                  <a:pt x="33240" y="123804"/>
                  <a:pt x="27587" y="116247"/>
                </a:cubicBezTo>
                <a:cubicBezTo>
                  <a:pt x="21934" y="108751"/>
                  <a:pt x="17081" y="101071"/>
                  <a:pt x="13026" y="93206"/>
                </a:cubicBezTo>
                <a:cubicBezTo>
                  <a:pt x="8970" y="85403"/>
                  <a:pt x="5775" y="77539"/>
                  <a:pt x="3502" y="69736"/>
                </a:cubicBezTo>
                <a:cubicBezTo>
                  <a:pt x="1229" y="61933"/>
                  <a:pt x="0" y="54375"/>
                  <a:pt x="0" y="47064"/>
                </a:cubicBezTo>
                <a:cubicBezTo>
                  <a:pt x="0" y="42087"/>
                  <a:pt x="430" y="37848"/>
                  <a:pt x="1290" y="34284"/>
                </a:cubicBezTo>
                <a:cubicBezTo>
                  <a:pt x="2150" y="30721"/>
                  <a:pt x="3441" y="27526"/>
                  <a:pt x="5161" y="24576"/>
                </a:cubicBezTo>
                <a:cubicBezTo>
                  <a:pt x="6881" y="21627"/>
                  <a:pt x="8970" y="18862"/>
                  <a:pt x="11489" y="16159"/>
                </a:cubicBezTo>
                <a:cubicBezTo>
                  <a:pt x="14009" y="13517"/>
                  <a:pt x="16835" y="10506"/>
                  <a:pt x="20091" y="7312"/>
                </a:cubicBezTo>
                <a:lnTo>
                  <a:pt x="21504" y="5898"/>
                </a:lnTo>
                <a:cubicBezTo>
                  <a:pt x="23348" y="4055"/>
                  <a:pt x="25498" y="2581"/>
                  <a:pt x="27894" y="1597"/>
                </a:cubicBezTo>
                <a:cubicBezTo>
                  <a:pt x="30290" y="614"/>
                  <a:pt x="32871" y="0"/>
                  <a:pt x="35574" y="0"/>
                </a:cubicBezTo>
                <a:cubicBezTo>
                  <a:pt x="38216" y="0"/>
                  <a:pt x="40735" y="492"/>
                  <a:pt x="43193" y="1536"/>
                </a:cubicBezTo>
                <a:cubicBezTo>
                  <a:pt x="45651" y="2581"/>
                  <a:pt x="47801" y="3994"/>
                  <a:pt x="49644" y="5837"/>
                </a:cubicBezTo>
                <a:lnTo>
                  <a:pt x="69428" y="25621"/>
                </a:lnTo>
                <a:cubicBezTo>
                  <a:pt x="71272" y="27464"/>
                  <a:pt x="72685" y="29615"/>
                  <a:pt x="73729" y="32072"/>
                </a:cubicBezTo>
                <a:cubicBezTo>
                  <a:pt x="74712" y="34468"/>
                  <a:pt x="75204" y="37049"/>
                  <a:pt x="75204" y="39691"/>
                </a:cubicBezTo>
                <a:cubicBezTo>
                  <a:pt x="75204" y="42333"/>
                  <a:pt x="74774" y="44668"/>
                  <a:pt x="73852" y="46757"/>
                </a:cubicBezTo>
                <a:cubicBezTo>
                  <a:pt x="72931" y="48846"/>
                  <a:pt x="71825" y="50689"/>
                  <a:pt x="70534" y="52409"/>
                </a:cubicBezTo>
                <a:cubicBezTo>
                  <a:pt x="69244" y="54130"/>
                  <a:pt x="67770" y="55604"/>
                  <a:pt x="66172" y="57017"/>
                </a:cubicBezTo>
                <a:cubicBezTo>
                  <a:pt x="64575" y="58369"/>
                  <a:pt x="63100" y="59721"/>
                  <a:pt x="61810" y="61072"/>
                </a:cubicBezTo>
                <a:cubicBezTo>
                  <a:pt x="60520" y="62424"/>
                  <a:pt x="59352" y="63714"/>
                  <a:pt x="58492" y="65066"/>
                </a:cubicBezTo>
                <a:cubicBezTo>
                  <a:pt x="57570" y="66418"/>
                  <a:pt x="57140" y="67892"/>
                  <a:pt x="57140" y="69428"/>
                </a:cubicBezTo>
                <a:cubicBezTo>
                  <a:pt x="57140" y="71702"/>
                  <a:pt x="57939" y="73668"/>
                  <a:pt x="59598" y="75265"/>
                </a:cubicBezTo>
                <a:lnTo>
                  <a:pt x="109181" y="124848"/>
                </a:lnTo>
                <a:cubicBezTo>
                  <a:pt x="110778" y="126446"/>
                  <a:pt x="112744" y="127306"/>
                  <a:pt x="115018" y="127306"/>
                </a:cubicBezTo>
                <a:cubicBezTo>
                  <a:pt x="116554" y="127306"/>
                  <a:pt x="118028" y="126876"/>
                  <a:pt x="119380" y="125954"/>
                </a:cubicBezTo>
                <a:cubicBezTo>
                  <a:pt x="120732" y="125033"/>
                  <a:pt x="122084" y="123927"/>
                  <a:pt x="123374" y="122636"/>
                </a:cubicBezTo>
                <a:cubicBezTo>
                  <a:pt x="124664" y="121346"/>
                  <a:pt x="126016" y="119872"/>
                  <a:pt x="127429" y="118274"/>
                </a:cubicBezTo>
                <a:cubicBezTo>
                  <a:pt x="128781" y="116677"/>
                  <a:pt x="130317" y="115202"/>
                  <a:pt x="132037" y="113912"/>
                </a:cubicBezTo>
                <a:cubicBezTo>
                  <a:pt x="133757" y="112622"/>
                  <a:pt x="135601" y="111454"/>
                  <a:pt x="137690" y="110594"/>
                </a:cubicBezTo>
                <a:cubicBezTo>
                  <a:pt x="139656" y="109611"/>
                  <a:pt x="141990" y="109181"/>
                  <a:pt x="144632" y="109181"/>
                </a:cubicBezTo>
                <a:close/>
                <a:moveTo>
                  <a:pt x="137137" y="172834"/>
                </a:moveTo>
                <a:cubicBezTo>
                  <a:pt x="141437" y="172834"/>
                  <a:pt x="145063" y="172404"/>
                  <a:pt x="148012" y="171605"/>
                </a:cubicBezTo>
                <a:cubicBezTo>
                  <a:pt x="150899" y="170806"/>
                  <a:pt x="153541" y="169639"/>
                  <a:pt x="155876" y="168103"/>
                </a:cubicBezTo>
                <a:cubicBezTo>
                  <a:pt x="158211" y="166567"/>
                  <a:pt x="160484" y="164662"/>
                  <a:pt x="162696" y="162389"/>
                </a:cubicBezTo>
                <a:cubicBezTo>
                  <a:pt x="164908" y="160116"/>
                  <a:pt x="167489" y="157535"/>
                  <a:pt x="170376" y="154647"/>
                </a:cubicBezTo>
                <a:cubicBezTo>
                  <a:pt x="171974" y="153050"/>
                  <a:pt x="172834" y="151084"/>
                  <a:pt x="172834" y="148810"/>
                </a:cubicBezTo>
                <a:cubicBezTo>
                  <a:pt x="172834" y="147704"/>
                  <a:pt x="172404" y="146476"/>
                  <a:pt x="171544" y="145001"/>
                </a:cubicBezTo>
                <a:cubicBezTo>
                  <a:pt x="170683" y="143526"/>
                  <a:pt x="169578" y="141990"/>
                  <a:pt x="168164" y="140393"/>
                </a:cubicBezTo>
                <a:cubicBezTo>
                  <a:pt x="166751" y="138795"/>
                  <a:pt x="165215" y="137137"/>
                  <a:pt x="163556" y="135416"/>
                </a:cubicBezTo>
                <a:cubicBezTo>
                  <a:pt x="161836" y="133696"/>
                  <a:pt x="160177" y="132098"/>
                  <a:pt x="158518" y="130562"/>
                </a:cubicBezTo>
                <a:cubicBezTo>
                  <a:pt x="156859" y="129026"/>
                  <a:pt x="155323" y="127613"/>
                  <a:pt x="153910" y="126323"/>
                </a:cubicBezTo>
                <a:cubicBezTo>
                  <a:pt x="152497" y="125033"/>
                  <a:pt x="151391" y="123988"/>
                  <a:pt x="150654" y="123189"/>
                </a:cubicBezTo>
                <a:cubicBezTo>
                  <a:pt x="149056" y="121592"/>
                  <a:pt x="147029" y="120732"/>
                  <a:pt x="144694" y="120732"/>
                </a:cubicBezTo>
                <a:cubicBezTo>
                  <a:pt x="143158" y="120732"/>
                  <a:pt x="141683" y="121162"/>
                  <a:pt x="140393" y="122084"/>
                </a:cubicBezTo>
                <a:cubicBezTo>
                  <a:pt x="139103" y="123005"/>
                  <a:pt x="137751" y="124111"/>
                  <a:pt x="136461" y="125401"/>
                </a:cubicBezTo>
                <a:cubicBezTo>
                  <a:pt x="135170" y="126692"/>
                  <a:pt x="133757" y="128166"/>
                  <a:pt x="132344" y="129764"/>
                </a:cubicBezTo>
                <a:cubicBezTo>
                  <a:pt x="130931" y="131361"/>
                  <a:pt x="129395" y="132836"/>
                  <a:pt x="127736" y="134126"/>
                </a:cubicBezTo>
                <a:cubicBezTo>
                  <a:pt x="126077" y="135416"/>
                  <a:pt x="124173" y="136584"/>
                  <a:pt x="122084" y="137444"/>
                </a:cubicBezTo>
                <a:cubicBezTo>
                  <a:pt x="119995" y="138365"/>
                  <a:pt x="117660" y="138795"/>
                  <a:pt x="115018" y="138795"/>
                </a:cubicBezTo>
                <a:cubicBezTo>
                  <a:pt x="112376" y="138795"/>
                  <a:pt x="109857" y="138304"/>
                  <a:pt x="107399" y="137321"/>
                </a:cubicBezTo>
                <a:cubicBezTo>
                  <a:pt x="104941" y="136338"/>
                  <a:pt x="102791" y="134925"/>
                  <a:pt x="100948" y="133020"/>
                </a:cubicBezTo>
                <a:lnTo>
                  <a:pt x="51365" y="83437"/>
                </a:lnTo>
                <a:cubicBezTo>
                  <a:pt x="49522" y="81594"/>
                  <a:pt x="48047" y="79443"/>
                  <a:pt x="47064" y="76986"/>
                </a:cubicBezTo>
                <a:cubicBezTo>
                  <a:pt x="46081" y="74590"/>
                  <a:pt x="45589" y="72009"/>
                  <a:pt x="45589" y="69367"/>
                </a:cubicBezTo>
                <a:cubicBezTo>
                  <a:pt x="45589" y="66725"/>
                  <a:pt x="46019" y="64390"/>
                  <a:pt x="46941" y="62301"/>
                </a:cubicBezTo>
                <a:cubicBezTo>
                  <a:pt x="47863" y="60212"/>
                  <a:pt x="48969" y="58369"/>
                  <a:pt x="50259" y="56649"/>
                </a:cubicBezTo>
                <a:cubicBezTo>
                  <a:pt x="51549" y="54928"/>
                  <a:pt x="53024" y="53454"/>
                  <a:pt x="54621" y="52041"/>
                </a:cubicBezTo>
                <a:cubicBezTo>
                  <a:pt x="56219" y="50627"/>
                  <a:pt x="57693" y="49276"/>
                  <a:pt x="58983" y="47924"/>
                </a:cubicBezTo>
                <a:cubicBezTo>
                  <a:pt x="60274" y="46572"/>
                  <a:pt x="61441" y="45282"/>
                  <a:pt x="62301" y="43992"/>
                </a:cubicBezTo>
                <a:cubicBezTo>
                  <a:pt x="63161" y="42702"/>
                  <a:pt x="63653" y="41227"/>
                  <a:pt x="63653" y="39691"/>
                </a:cubicBezTo>
                <a:cubicBezTo>
                  <a:pt x="63653" y="37356"/>
                  <a:pt x="62854" y="35390"/>
                  <a:pt x="61195" y="33731"/>
                </a:cubicBezTo>
                <a:cubicBezTo>
                  <a:pt x="60397" y="32932"/>
                  <a:pt x="59352" y="31888"/>
                  <a:pt x="58062" y="30475"/>
                </a:cubicBezTo>
                <a:cubicBezTo>
                  <a:pt x="56772" y="29062"/>
                  <a:pt x="55358" y="27526"/>
                  <a:pt x="53822" y="25867"/>
                </a:cubicBezTo>
                <a:cubicBezTo>
                  <a:pt x="52286" y="24208"/>
                  <a:pt x="50689" y="22549"/>
                  <a:pt x="48969" y="20829"/>
                </a:cubicBezTo>
                <a:cubicBezTo>
                  <a:pt x="47248" y="19108"/>
                  <a:pt x="45589" y="17572"/>
                  <a:pt x="43992" y="16220"/>
                </a:cubicBezTo>
                <a:cubicBezTo>
                  <a:pt x="42394" y="14869"/>
                  <a:pt x="40797" y="13701"/>
                  <a:pt x="39384" y="12841"/>
                </a:cubicBezTo>
                <a:cubicBezTo>
                  <a:pt x="37971" y="11981"/>
                  <a:pt x="36619" y="11551"/>
                  <a:pt x="35574" y="11551"/>
                </a:cubicBezTo>
                <a:cubicBezTo>
                  <a:pt x="33301" y="11551"/>
                  <a:pt x="31335" y="12350"/>
                  <a:pt x="29738" y="14009"/>
                </a:cubicBezTo>
                <a:cubicBezTo>
                  <a:pt x="26850" y="16896"/>
                  <a:pt x="24269" y="19415"/>
                  <a:pt x="22057" y="21689"/>
                </a:cubicBezTo>
                <a:cubicBezTo>
                  <a:pt x="19784" y="23901"/>
                  <a:pt x="17879" y="26174"/>
                  <a:pt x="16282" y="28509"/>
                </a:cubicBezTo>
                <a:cubicBezTo>
                  <a:pt x="14684" y="30843"/>
                  <a:pt x="13456" y="33485"/>
                  <a:pt x="12657" y="36373"/>
                </a:cubicBezTo>
                <a:cubicBezTo>
                  <a:pt x="11858" y="39261"/>
                  <a:pt x="11428" y="42886"/>
                  <a:pt x="11428" y="47125"/>
                </a:cubicBezTo>
                <a:cubicBezTo>
                  <a:pt x="11428" y="53822"/>
                  <a:pt x="12534" y="60765"/>
                  <a:pt x="14684" y="67892"/>
                </a:cubicBezTo>
                <a:cubicBezTo>
                  <a:pt x="16835" y="75020"/>
                  <a:pt x="19907" y="82147"/>
                  <a:pt x="23778" y="89335"/>
                </a:cubicBezTo>
                <a:cubicBezTo>
                  <a:pt x="27649" y="96463"/>
                  <a:pt x="32195" y="103528"/>
                  <a:pt x="37479" y="110471"/>
                </a:cubicBezTo>
                <a:cubicBezTo>
                  <a:pt x="42763" y="117414"/>
                  <a:pt x="48538" y="123927"/>
                  <a:pt x="54744" y="130132"/>
                </a:cubicBezTo>
                <a:cubicBezTo>
                  <a:pt x="60950" y="136338"/>
                  <a:pt x="67585" y="141990"/>
                  <a:pt x="74528" y="147213"/>
                </a:cubicBezTo>
                <a:cubicBezTo>
                  <a:pt x="81471" y="152435"/>
                  <a:pt x="88475" y="156921"/>
                  <a:pt x="95602" y="160730"/>
                </a:cubicBezTo>
                <a:cubicBezTo>
                  <a:pt x="102730" y="164539"/>
                  <a:pt x="109795" y="167488"/>
                  <a:pt x="116861" y="169639"/>
                </a:cubicBezTo>
                <a:cubicBezTo>
                  <a:pt x="123927" y="171728"/>
                  <a:pt x="130685" y="172834"/>
                  <a:pt x="137137" y="172834"/>
                </a:cubicBezTo>
                <a:close/>
              </a:path>
            </a:pathLst>
          </a:custGeom>
          <a:solidFill>
            <a:schemeClr val="bg1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 sz="1800"/>
          </a:p>
        </p:txBody>
      </p:sp>
      <p:sp>
        <p:nvSpPr>
          <p:cNvPr id="3" name="Text Placeholder 31">
            <a:extLst>
              <a:ext uri="{FF2B5EF4-FFF2-40B4-BE49-F238E27FC236}">
                <a16:creationId xmlns:a16="http://schemas.microsoft.com/office/drawing/2014/main" id="{877B2281-1118-AB37-E7EE-15951E51F5D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3808" y="4212189"/>
            <a:ext cx="4904384" cy="215444"/>
          </a:xfrm>
        </p:spPr>
        <p:txBody>
          <a:bodyPr wrap="square" lIns="0" tIns="0" rIns="0" bIns="0" anchor="t">
            <a:spAutoFit/>
          </a:bodyPr>
          <a:lstStyle>
            <a:lvl1pPr marL="0" indent="0" algn="ctr">
              <a:spcBef>
                <a:spcPts val="0"/>
              </a:spcBef>
              <a:buNone/>
              <a:defRPr sz="1400" b="0" i="1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Position</a:t>
            </a:r>
          </a:p>
        </p:txBody>
      </p:sp>
      <p:sp>
        <p:nvSpPr>
          <p:cNvPr id="14" name="Zástupný text 13">
            <a:extLst>
              <a:ext uri="{FF2B5EF4-FFF2-40B4-BE49-F238E27FC236}">
                <a16:creationId xmlns:a16="http://schemas.microsoft.com/office/drawing/2014/main" id="{21DAE704-A522-AE2B-6EAC-D93A4D6E53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99129" y="3784696"/>
            <a:ext cx="793751" cy="45719"/>
          </a:xfrm>
          <a:custGeom>
            <a:avLst/>
            <a:gdLst>
              <a:gd name="connsiteX0" fmla="*/ 0 w 793750"/>
              <a:gd name="connsiteY0" fmla="*/ 0 h 45719"/>
              <a:gd name="connsiteX1" fmla="*/ 793750 w 793750"/>
              <a:gd name="connsiteY1" fmla="*/ 0 h 45719"/>
              <a:gd name="connsiteX2" fmla="*/ 793750 w 793750"/>
              <a:gd name="connsiteY2" fmla="*/ 45719 h 45719"/>
              <a:gd name="connsiteX3" fmla="*/ 0 w 793750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3750" h="45719">
                <a:moveTo>
                  <a:pt x="0" y="0"/>
                </a:moveTo>
                <a:lnTo>
                  <a:pt x="793750" y="0"/>
                </a:lnTo>
                <a:lnTo>
                  <a:pt x="793750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846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DFAB5-670D-5532-FF50-01C1C8981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4530C-312C-C31F-9B1F-AB61294F4CD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Zástupný symbol pro datum 9">
            <a:extLst>
              <a:ext uri="{FF2B5EF4-FFF2-40B4-BE49-F238E27FC236}">
                <a16:creationId xmlns:a16="http://schemas.microsoft.com/office/drawing/2014/main" id="{DFD3E567-8C4B-145C-C11B-BC63F03DA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BBCB6-751E-4504-8A7B-5E1F26D0C532}" type="datetime1">
              <a:rPr lang="cs-CZ" smtClean="0"/>
              <a:t>26.06.2026</a:t>
            </a:fld>
            <a:endParaRPr lang="cs-CZ" dirty="0"/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6E9621EB-2154-F82C-435F-E4D2D25FA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HOPI Holding</a:t>
            </a:r>
            <a:endParaRPr lang="cs-CZ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F2C8200F-C16D-3A30-673C-F5D6889A3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FA28-427C-4C30-AA71-453E124937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706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obrázku 19">
            <a:extLst>
              <a:ext uri="{FF2B5EF4-FFF2-40B4-BE49-F238E27FC236}">
                <a16:creationId xmlns:a16="http://schemas.microsoft.com/office/drawing/2014/main" id="{10489384-13AC-F27E-3C82-B09E6C1F96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203200 w 6096000"/>
              <a:gd name="connsiteY0" fmla="*/ 4634547 h 6858000"/>
              <a:gd name="connsiteX1" fmla="*/ 203200 w 6096000"/>
              <a:gd name="connsiteY1" fmla="*/ 6652577 h 6858000"/>
              <a:gd name="connsiteX2" fmla="*/ 5894578 w 6096000"/>
              <a:gd name="connsiteY2" fmla="*/ 6652577 h 6858000"/>
              <a:gd name="connsiteX3" fmla="*/ 5894578 w 6096000"/>
              <a:gd name="connsiteY3" fmla="*/ 4634547 h 6858000"/>
              <a:gd name="connsiteX4" fmla="*/ 5850128 w 6096000"/>
              <a:gd name="connsiteY4" fmla="*/ 4634547 h 6858000"/>
              <a:gd name="connsiteX5" fmla="*/ 5850128 w 6096000"/>
              <a:gd name="connsiteY5" fmla="*/ 6608127 h 6858000"/>
              <a:gd name="connsiteX6" fmla="*/ 247650 w 6096000"/>
              <a:gd name="connsiteY6" fmla="*/ 6608127 h 6858000"/>
              <a:gd name="connsiteX7" fmla="*/ 247650 w 6096000"/>
              <a:gd name="connsiteY7" fmla="*/ 4634547 h 6858000"/>
              <a:gd name="connsiteX8" fmla="*/ 203200 w 6096000"/>
              <a:gd name="connsiteY8" fmla="*/ 205422 h 6858000"/>
              <a:gd name="connsiteX9" fmla="*/ 203200 w 6096000"/>
              <a:gd name="connsiteY9" fmla="*/ 2223452 h 6858000"/>
              <a:gd name="connsiteX10" fmla="*/ 247650 w 6096000"/>
              <a:gd name="connsiteY10" fmla="*/ 2223452 h 6858000"/>
              <a:gd name="connsiteX11" fmla="*/ 247650 w 6096000"/>
              <a:gd name="connsiteY11" fmla="*/ 249872 h 6858000"/>
              <a:gd name="connsiteX12" fmla="*/ 5850128 w 6096000"/>
              <a:gd name="connsiteY12" fmla="*/ 249872 h 6858000"/>
              <a:gd name="connsiteX13" fmla="*/ 5850128 w 6096000"/>
              <a:gd name="connsiteY13" fmla="*/ 2223452 h 6858000"/>
              <a:gd name="connsiteX14" fmla="*/ 5894578 w 6096000"/>
              <a:gd name="connsiteY14" fmla="*/ 2223452 h 6858000"/>
              <a:gd name="connsiteX15" fmla="*/ 5894578 w 6096000"/>
              <a:gd name="connsiteY15" fmla="*/ 205422 h 6858000"/>
              <a:gd name="connsiteX16" fmla="*/ 0 w 6096000"/>
              <a:gd name="connsiteY16" fmla="*/ 0 h 6858000"/>
              <a:gd name="connsiteX17" fmla="*/ 6096000 w 6096000"/>
              <a:gd name="connsiteY17" fmla="*/ 0 h 6858000"/>
              <a:gd name="connsiteX18" fmla="*/ 6096000 w 6096000"/>
              <a:gd name="connsiteY18" fmla="*/ 6858000 h 6858000"/>
              <a:gd name="connsiteX19" fmla="*/ 0 w 6096000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58000">
                <a:moveTo>
                  <a:pt x="203200" y="4634547"/>
                </a:moveTo>
                <a:lnTo>
                  <a:pt x="203200" y="6652577"/>
                </a:lnTo>
                <a:lnTo>
                  <a:pt x="5894578" y="6652577"/>
                </a:lnTo>
                <a:lnTo>
                  <a:pt x="5894578" y="4634547"/>
                </a:lnTo>
                <a:lnTo>
                  <a:pt x="5850128" y="4634547"/>
                </a:lnTo>
                <a:lnTo>
                  <a:pt x="5850128" y="6608127"/>
                </a:lnTo>
                <a:lnTo>
                  <a:pt x="247650" y="6608127"/>
                </a:lnTo>
                <a:lnTo>
                  <a:pt x="247650" y="4634547"/>
                </a:lnTo>
                <a:close/>
                <a:moveTo>
                  <a:pt x="203200" y="205422"/>
                </a:moveTo>
                <a:lnTo>
                  <a:pt x="203200" y="2223452"/>
                </a:lnTo>
                <a:lnTo>
                  <a:pt x="247650" y="2223452"/>
                </a:lnTo>
                <a:lnTo>
                  <a:pt x="247650" y="249872"/>
                </a:lnTo>
                <a:lnTo>
                  <a:pt x="5850128" y="249872"/>
                </a:lnTo>
                <a:lnTo>
                  <a:pt x="5850128" y="2223452"/>
                </a:lnTo>
                <a:lnTo>
                  <a:pt x="5894578" y="2223452"/>
                </a:lnTo>
                <a:lnTo>
                  <a:pt x="5894578" y="205422"/>
                </a:ln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936000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4530C-312C-C31F-9B1F-AB61294F4CD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5" y="1665288"/>
            <a:ext cx="4994275" cy="450056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A442A-680F-6805-10B2-E2EBA1659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6A04B1-98AA-4B88-91CF-44754B5301E7}" type="datetime1">
              <a:rPr lang="cs-CZ" smtClean="0"/>
              <a:t>26.06.2026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37BC1-8A3B-AA10-25A7-2127251A4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0865" y="6430509"/>
            <a:ext cx="4994275" cy="162832"/>
          </a:xfrm>
        </p:spPr>
        <p:txBody>
          <a:bodyPr/>
          <a:lstStyle/>
          <a:p>
            <a:r>
              <a:rPr lang="cs-CZ"/>
              <a:t>HOPI Holding</a:t>
            </a:r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77238-EF9E-B56E-8A37-910095DA2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A46FA28-427C-4C30-AA71-453E1249374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B9036C96-4F30-6EBF-F1B2-C7561E3A10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879848"/>
            <a:ext cx="4994275" cy="569387"/>
          </a:xfrm>
        </p:spPr>
        <p:txBody>
          <a:bodyPr/>
          <a:lstStyle/>
          <a:p>
            <a:r>
              <a:rPr lang="en-GB" dirty="0"/>
              <a:t>Slide title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859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4530C-312C-C31F-9B1F-AB61294F4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6865" y="1665288"/>
            <a:ext cx="4994275" cy="45005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A442A-680F-6805-10B2-E2EBA1659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B07B1-52AF-4FAC-BD1E-E8B6EE25F580}" type="datetime1">
              <a:rPr lang="cs-CZ" smtClean="0"/>
              <a:t>26.06.2026</a:t>
            </a:fld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77238-EF9E-B56E-8A37-910095DA2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6FA28-427C-4C30-AA71-453E12493747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B9036C96-4F30-6EBF-F1B2-C7561E3A10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6865" y="879848"/>
            <a:ext cx="4994275" cy="569387"/>
          </a:xfrm>
        </p:spPr>
        <p:txBody>
          <a:bodyPr/>
          <a:lstStyle/>
          <a:p>
            <a:r>
              <a:rPr lang="en-GB" dirty="0"/>
              <a:t>Slide title</a:t>
            </a:r>
            <a:endParaRPr lang="cs-CZ" dirty="0"/>
          </a:p>
        </p:txBody>
      </p:sp>
      <p:sp>
        <p:nvSpPr>
          <p:cNvPr id="2" name="Zástupný symbol obrázku 1">
            <a:extLst>
              <a:ext uri="{FF2B5EF4-FFF2-40B4-BE49-F238E27FC236}">
                <a16:creationId xmlns:a16="http://schemas.microsoft.com/office/drawing/2014/main" id="{4A56C9AD-A5BC-F469-2C6E-17AD11BA5E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203200 w 6096000"/>
              <a:gd name="connsiteY0" fmla="*/ 4634547 h 6858000"/>
              <a:gd name="connsiteX1" fmla="*/ 203200 w 6096000"/>
              <a:gd name="connsiteY1" fmla="*/ 6652577 h 6858000"/>
              <a:gd name="connsiteX2" fmla="*/ 5894578 w 6096000"/>
              <a:gd name="connsiteY2" fmla="*/ 6652577 h 6858000"/>
              <a:gd name="connsiteX3" fmla="*/ 5894578 w 6096000"/>
              <a:gd name="connsiteY3" fmla="*/ 4634547 h 6858000"/>
              <a:gd name="connsiteX4" fmla="*/ 5850128 w 6096000"/>
              <a:gd name="connsiteY4" fmla="*/ 4634547 h 6858000"/>
              <a:gd name="connsiteX5" fmla="*/ 5850128 w 6096000"/>
              <a:gd name="connsiteY5" fmla="*/ 6608127 h 6858000"/>
              <a:gd name="connsiteX6" fmla="*/ 247650 w 6096000"/>
              <a:gd name="connsiteY6" fmla="*/ 6608127 h 6858000"/>
              <a:gd name="connsiteX7" fmla="*/ 247650 w 6096000"/>
              <a:gd name="connsiteY7" fmla="*/ 4634547 h 6858000"/>
              <a:gd name="connsiteX8" fmla="*/ 203200 w 6096000"/>
              <a:gd name="connsiteY8" fmla="*/ 205422 h 6858000"/>
              <a:gd name="connsiteX9" fmla="*/ 203200 w 6096000"/>
              <a:gd name="connsiteY9" fmla="*/ 2223452 h 6858000"/>
              <a:gd name="connsiteX10" fmla="*/ 247650 w 6096000"/>
              <a:gd name="connsiteY10" fmla="*/ 2223452 h 6858000"/>
              <a:gd name="connsiteX11" fmla="*/ 247650 w 6096000"/>
              <a:gd name="connsiteY11" fmla="*/ 249872 h 6858000"/>
              <a:gd name="connsiteX12" fmla="*/ 5850128 w 6096000"/>
              <a:gd name="connsiteY12" fmla="*/ 249872 h 6858000"/>
              <a:gd name="connsiteX13" fmla="*/ 5850128 w 6096000"/>
              <a:gd name="connsiteY13" fmla="*/ 2223452 h 6858000"/>
              <a:gd name="connsiteX14" fmla="*/ 5894578 w 6096000"/>
              <a:gd name="connsiteY14" fmla="*/ 2223452 h 6858000"/>
              <a:gd name="connsiteX15" fmla="*/ 5894578 w 6096000"/>
              <a:gd name="connsiteY15" fmla="*/ 205422 h 6858000"/>
              <a:gd name="connsiteX16" fmla="*/ 0 w 6096000"/>
              <a:gd name="connsiteY16" fmla="*/ 0 h 6858000"/>
              <a:gd name="connsiteX17" fmla="*/ 6096000 w 6096000"/>
              <a:gd name="connsiteY17" fmla="*/ 0 h 6858000"/>
              <a:gd name="connsiteX18" fmla="*/ 6096000 w 6096000"/>
              <a:gd name="connsiteY18" fmla="*/ 6858000 h 6858000"/>
              <a:gd name="connsiteX19" fmla="*/ 0 w 6096000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58000">
                <a:moveTo>
                  <a:pt x="203200" y="4634547"/>
                </a:moveTo>
                <a:lnTo>
                  <a:pt x="203200" y="6652577"/>
                </a:lnTo>
                <a:lnTo>
                  <a:pt x="5894578" y="6652577"/>
                </a:lnTo>
                <a:lnTo>
                  <a:pt x="5894578" y="4634547"/>
                </a:lnTo>
                <a:lnTo>
                  <a:pt x="5850128" y="4634547"/>
                </a:lnTo>
                <a:lnTo>
                  <a:pt x="5850128" y="6608127"/>
                </a:lnTo>
                <a:lnTo>
                  <a:pt x="247650" y="6608127"/>
                </a:lnTo>
                <a:lnTo>
                  <a:pt x="247650" y="4634547"/>
                </a:lnTo>
                <a:close/>
                <a:moveTo>
                  <a:pt x="203200" y="205422"/>
                </a:moveTo>
                <a:lnTo>
                  <a:pt x="203200" y="2223452"/>
                </a:lnTo>
                <a:lnTo>
                  <a:pt x="247650" y="2223452"/>
                </a:lnTo>
                <a:lnTo>
                  <a:pt x="247650" y="249872"/>
                </a:lnTo>
                <a:lnTo>
                  <a:pt x="5850128" y="249872"/>
                </a:lnTo>
                <a:lnTo>
                  <a:pt x="5850128" y="2223452"/>
                </a:lnTo>
                <a:lnTo>
                  <a:pt x="5894578" y="2223452"/>
                </a:lnTo>
                <a:lnTo>
                  <a:pt x="5894578" y="205422"/>
                </a:ln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936000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37BC1-8A3B-AA10-25A7-2127251A4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0863" y="6430509"/>
            <a:ext cx="2916237" cy="1628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HOPI Holding</a:t>
            </a:r>
          </a:p>
        </p:txBody>
      </p:sp>
    </p:spTree>
    <p:extLst>
      <p:ext uri="{BB962C8B-B14F-4D97-AF65-F5344CB8AC3E}">
        <p14:creationId xmlns:p14="http://schemas.microsoft.com/office/powerpoint/2010/main" val="424689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&amp;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C9D1C7F-8AD7-0E99-BB4A-E7D392A048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0863" y="1665287"/>
            <a:ext cx="5269704" cy="3658553"/>
          </a:xfrm>
          <a:solidFill>
            <a:schemeClr val="bg1">
              <a:lumMod val="95000"/>
            </a:schemeClr>
          </a:solidFill>
        </p:spPr>
        <p:txBody>
          <a:bodyPr bIns="936000" anchor="ctr"/>
          <a:lstStyle>
            <a:lvl1pPr marL="0" indent="0" algn="ctr">
              <a:buFontTx/>
              <a:buNone/>
              <a:defRPr/>
            </a:lvl1pPr>
          </a:lstStyle>
          <a:p>
            <a:endParaRPr lang="cs-CZ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EC888121-4EF7-5D99-8460-CF389533D0D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71432" y="1665287"/>
            <a:ext cx="5269704" cy="3658553"/>
          </a:xfrm>
          <a:solidFill>
            <a:schemeClr val="bg1">
              <a:lumMod val="95000"/>
            </a:schemeClr>
          </a:solidFill>
        </p:spPr>
        <p:txBody>
          <a:bodyPr bIns="936000" anchor="ctr"/>
          <a:lstStyle>
            <a:lvl1pPr marL="0" indent="0" algn="ctr">
              <a:buFontTx/>
              <a:buNone/>
              <a:defRPr/>
            </a:lvl1pPr>
          </a:lstStyle>
          <a:p>
            <a:endParaRPr lang="cs-CZ" dirty="0"/>
          </a:p>
        </p:txBody>
      </p:sp>
      <p:sp>
        <p:nvSpPr>
          <p:cNvPr id="17" name="Zástupný symbol pro datum 16">
            <a:extLst>
              <a:ext uri="{FF2B5EF4-FFF2-40B4-BE49-F238E27FC236}">
                <a16:creationId xmlns:a16="http://schemas.microsoft.com/office/drawing/2014/main" id="{DF53270D-C355-E3E3-A358-527FDFC377B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D0DE0C0-AE7C-4580-9426-E5FBFFE04CCC}" type="datetime1">
              <a:rPr lang="cs-CZ" smtClean="0"/>
              <a:t>26.06.2026</a:t>
            </a:fld>
            <a:endParaRPr lang="cs-CZ" dirty="0"/>
          </a:p>
        </p:txBody>
      </p:sp>
      <p:sp>
        <p:nvSpPr>
          <p:cNvPr id="18" name="Zástupný symbol pro zápatí 17">
            <a:extLst>
              <a:ext uri="{FF2B5EF4-FFF2-40B4-BE49-F238E27FC236}">
                <a16:creationId xmlns:a16="http://schemas.microsoft.com/office/drawing/2014/main" id="{A31A1424-FFAE-9191-8847-F8F57FB6855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cs-CZ"/>
              <a:t>HOPI Holding</a:t>
            </a:r>
            <a:endParaRPr lang="cs-CZ" dirty="0"/>
          </a:p>
        </p:txBody>
      </p:sp>
      <p:sp>
        <p:nvSpPr>
          <p:cNvPr id="19" name="Zástupný symbol pro číslo snímku 18">
            <a:extLst>
              <a:ext uri="{FF2B5EF4-FFF2-40B4-BE49-F238E27FC236}">
                <a16:creationId xmlns:a16="http://schemas.microsoft.com/office/drawing/2014/main" id="{1FDC7FE8-9E00-0FA6-BD49-290C9840EFE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A46FA28-427C-4C30-AA71-453E1249374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0" name="Nadpis 19">
            <a:extLst>
              <a:ext uri="{FF2B5EF4-FFF2-40B4-BE49-F238E27FC236}">
                <a16:creationId xmlns:a16="http://schemas.microsoft.com/office/drawing/2014/main" id="{D7DE511D-2B42-FEAE-E754-12E592A3E1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cs-CZ" dirty="0"/>
          </a:p>
        </p:txBody>
      </p:sp>
      <p:sp>
        <p:nvSpPr>
          <p:cNvPr id="22" name="Zástupný text 21">
            <a:extLst>
              <a:ext uri="{FF2B5EF4-FFF2-40B4-BE49-F238E27FC236}">
                <a16:creationId xmlns:a16="http://schemas.microsoft.com/office/drawing/2014/main" id="{2CE94C65-F6C7-DDAC-2587-5EC5682C71B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1655" y="5444346"/>
            <a:ext cx="5268912" cy="307777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Click to edit Master text styles</a:t>
            </a:r>
          </a:p>
        </p:txBody>
      </p:sp>
      <p:sp>
        <p:nvSpPr>
          <p:cNvPr id="23" name="Zástupný text 21">
            <a:extLst>
              <a:ext uri="{FF2B5EF4-FFF2-40B4-BE49-F238E27FC236}">
                <a16:creationId xmlns:a16="http://schemas.microsoft.com/office/drawing/2014/main" id="{B0823B11-6EC7-5A00-4776-B161C85D0AA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71432" y="5444346"/>
            <a:ext cx="5268912" cy="307777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756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2D7E46C0-A194-DC42-194D-AAE65D1826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  <a:alpha val="70000"/>
            </a:schemeClr>
          </a:solidFill>
        </p:spPr>
        <p:txBody>
          <a:bodyPr bIns="936000" anchor="ctr"/>
          <a:lstStyle>
            <a:lvl1pPr marL="0" indent="0" algn="ctr">
              <a:buFontTx/>
              <a:buNone/>
              <a:defRPr/>
            </a:lvl1pPr>
          </a:lstStyle>
          <a:p>
            <a:endParaRPr lang="cs-C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EDFAB5-670D-5532-FF50-01C1C8981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76200" algn="ctr" rotWithShape="0">
                    <a:prstClr val="black">
                      <a:alpha val="32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14ABA2E-7BB1-0BD0-8804-743CEDDA174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47CED4-AC68-4639-BB20-975179875D3F}" type="datetime1">
              <a:rPr lang="cs-CZ" smtClean="0"/>
              <a:t>26.06.2026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53FD877-6B3A-0516-1235-6EF8D0EAE04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HOPI Holding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787F089-23E7-1FB6-2A24-D3EC8E0672D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A46FA28-427C-4C30-AA71-453E124937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79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16607-9313-0341-74B6-E26BE7201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5" y="1264636"/>
            <a:ext cx="4016131" cy="626325"/>
          </a:xfrm>
        </p:spPr>
        <p:txBody>
          <a:bodyPr wrap="square" anchor="t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Section header</a:t>
            </a:r>
            <a:endParaRPr lang="cs-CZ" dirty="0"/>
          </a:p>
        </p:txBody>
      </p:sp>
      <p:grpSp>
        <p:nvGrpSpPr>
          <p:cNvPr id="13" name="Group 22">
            <a:extLst>
              <a:ext uri="{FF2B5EF4-FFF2-40B4-BE49-F238E27FC236}">
                <a16:creationId xmlns:a16="http://schemas.microsoft.com/office/drawing/2014/main" id="{1883877C-AA20-F1AD-4271-824265294EC0}"/>
              </a:ext>
            </a:extLst>
          </p:cNvPr>
          <p:cNvGrpSpPr/>
          <p:nvPr userDrawn="1"/>
        </p:nvGrpSpPr>
        <p:grpSpPr>
          <a:xfrm>
            <a:off x="874713" y="4458492"/>
            <a:ext cx="1507489" cy="1507489"/>
            <a:chOff x="5044474" y="527242"/>
            <a:chExt cx="2099372" cy="2099372"/>
          </a:xfrm>
        </p:grpSpPr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C8B60C16-0462-C157-3048-49575F557271}"/>
                </a:ext>
              </a:extLst>
            </p:cNvPr>
            <p:cNvSpPr/>
            <p:nvPr/>
          </p:nvSpPr>
          <p:spPr>
            <a:xfrm>
              <a:off x="5375414" y="2108992"/>
              <a:ext cx="1442501" cy="252823"/>
            </a:xfrm>
            <a:custGeom>
              <a:avLst/>
              <a:gdLst>
                <a:gd name="connsiteX0" fmla="*/ 1393581 w 1442501"/>
                <a:gd name="connsiteY0" fmla="*/ 160930 h 252823"/>
                <a:gd name="connsiteX1" fmla="*/ 1393581 w 1442501"/>
                <a:gd name="connsiteY1" fmla="*/ 208286 h 252823"/>
                <a:gd name="connsiteX2" fmla="*/ 1363759 w 1442501"/>
                <a:gd name="connsiteY2" fmla="*/ 209695 h 252823"/>
                <a:gd name="connsiteX3" fmla="*/ 1320709 w 1442501"/>
                <a:gd name="connsiteY3" fmla="*/ 192788 h 252823"/>
                <a:gd name="connsiteX4" fmla="*/ 1310298 w 1442501"/>
                <a:gd name="connsiteY4" fmla="*/ 133769 h 252823"/>
                <a:gd name="connsiteX5" fmla="*/ 1315542 w 1442501"/>
                <a:gd name="connsiteY5" fmla="*/ 74203 h 252823"/>
                <a:gd name="connsiteX6" fmla="*/ 1331902 w 1442501"/>
                <a:gd name="connsiteY6" fmla="*/ 50330 h 252823"/>
                <a:gd name="connsiteX7" fmla="*/ 1370490 w 1442501"/>
                <a:gd name="connsiteY7" fmla="*/ 43912 h 252823"/>
                <a:gd name="connsiteX8" fmla="*/ 1441015 w 1442501"/>
                <a:gd name="connsiteY8" fmla="*/ 48608 h 252823"/>
                <a:gd name="connsiteX9" fmla="*/ 1442424 w 1442501"/>
                <a:gd name="connsiteY9" fmla="*/ 10176 h 252823"/>
                <a:gd name="connsiteX10" fmla="*/ 1429509 w 1442501"/>
                <a:gd name="connsiteY10" fmla="*/ 7671 h 252823"/>
                <a:gd name="connsiteX11" fmla="*/ 1357340 w 1442501"/>
                <a:gd name="connsiteY11" fmla="*/ 157 h 252823"/>
                <a:gd name="connsiteX12" fmla="*/ 1281650 w 1442501"/>
                <a:gd name="connsiteY12" fmla="*/ 29587 h 252823"/>
                <a:gd name="connsiteX13" fmla="*/ 1259420 w 1442501"/>
                <a:gd name="connsiteY13" fmla="*/ 125394 h 252823"/>
                <a:gd name="connsiteX14" fmla="*/ 1280789 w 1442501"/>
                <a:gd name="connsiteY14" fmla="*/ 222297 h 252823"/>
                <a:gd name="connsiteX15" fmla="*/ 1359219 w 1442501"/>
                <a:gd name="connsiteY15" fmla="*/ 252823 h 252823"/>
                <a:gd name="connsiteX16" fmla="*/ 1442502 w 1442501"/>
                <a:gd name="connsiteY16" fmla="*/ 244605 h 252823"/>
                <a:gd name="connsiteX17" fmla="*/ 1442502 w 1442501"/>
                <a:gd name="connsiteY17" fmla="*/ 117880 h 252823"/>
                <a:gd name="connsiteX18" fmla="*/ 1371430 w 1442501"/>
                <a:gd name="connsiteY18" fmla="*/ 117880 h 252823"/>
                <a:gd name="connsiteX19" fmla="*/ 1371430 w 1442501"/>
                <a:gd name="connsiteY19" fmla="*/ 160930 h 252823"/>
                <a:gd name="connsiteX20" fmla="*/ 1393659 w 1442501"/>
                <a:gd name="connsiteY20" fmla="*/ 160930 h 252823"/>
                <a:gd name="connsiteX21" fmla="*/ 1063345 w 1442501"/>
                <a:gd name="connsiteY21" fmla="*/ 248518 h 252823"/>
                <a:gd name="connsiteX22" fmla="*/ 1063345 w 1442501"/>
                <a:gd name="connsiteY22" fmla="*/ 47512 h 252823"/>
                <a:gd name="connsiteX23" fmla="*/ 1066946 w 1442501"/>
                <a:gd name="connsiteY23" fmla="*/ 47512 h 252823"/>
                <a:gd name="connsiteX24" fmla="*/ 1127921 w 1442501"/>
                <a:gd name="connsiteY24" fmla="*/ 248518 h 252823"/>
                <a:gd name="connsiteX25" fmla="*/ 1209404 w 1442501"/>
                <a:gd name="connsiteY25" fmla="*/ 248518 h 252823"/>
                <a:gd name="connsiteX26" fmla="*/ 1209404 w 1442501"/>
                <a:gd name="connsiteY26" fmla="*/ 4462 h 252823"/>
                <a:gd name="connsiteX27" fmla="*/ 1159856 w 1442501"/>
                <a:gd name="connsiteY27" fmla="*/ 4462 h 252823"/>
                <a:gd name="connsiteX28" fmla="*/ 1159856 w 1442501"/>
                <a:gd name="connsiteY28" fmla="*/ 205468 h 252823"/>
                <a:gd name="connsiteX29" fmla="*/ 1156256 w 1442501"/>
                <a:gd name="connsiteY29" fmla="*/ 205468 h 252823"/>
                <a:gd name="connsiteX30" fmla="*/ 1097394 w 1442501"/>
                <a:gd name="connsiteY30" fmla="*/ 4462 h 252823"/>
                <a:gd name="connsiteX31" fmla="*/ 1013798 w 1442501"/>
                <a:gd name="connsiteY31" fmla="*/ 4462 h 252823"/>
                <a:gd name="connsiteX32" fmla="*/ 1013798 w 1442501"/>
                <a:gd name="connsiteY32" fmla="*/ 248518 h 252823"/>
                <a:gd name="connsiteX33" fmla="*/ 1063345 w 1442501"/>
                <a:gd name="connsiteY33" fmla="*/ 248518 h 252823"/>
                <a:gd name="connsiteX34" fmla="*/ 953527 w 1442501"/>
                <a:gd name="connsiteY34" fmla="*/ 4462 h 252823"/>
                <a:gd name="connsiteX35" fmla="*/ 903980 w 1442501"/>
                <a:gd name="connsiteY35" fmla="*/ 4462 h 252823"/>
                <a:gd name="connsiteX36" fmla="*/ 903980 w 1442501"/>
                <a:gd name="connsiteY36" fmla="*/ 248518 h 252823"/>
                <a:gd name="connsiteX37" fmla="*/ 953527 w 1442501"/>
                <a:gd name="connsiteY37" fmla="*/ 248518 h 252823"/>
                <a:gd name="connsiteX38" fmla="*/ 953527 w 1442501"/>
                <a:gd name="connsiteY38" fmla="*/ 4462 h 252823"/>
                <a:gd name="connsiteX39" fmla="*/ 789153 w 1442501"/>
                <a:gd name="connsiteY39" fmla="*/ 191848 h 252823"/>
                <a:gd name="connsiteX40" fmla="*/ 750016 w 1442501"/>
                <a:gd name="connsiteY40" fmla="*/ 205468 h 252823"/>
                <a:gd name="connsiteX41" fmla="*/ 717376 w 1442501"/>
                <a:gd name="connsiteY41" fmla="*/ 205468 h 252823"/>
                <a:gd name="connsiteX42" fmla="*/ 717376 w 1442501"/>
                <a:gd name="connsiteY42" fmla="*/ 47512 h 252823"/>
                <a:gd name="connsiteX43" fmla="*/ 750016 w 1442501"/>
                <a:gd name="connsiteY43" fmla="*/ 47512 h 252823"/>
                <a:gd name="connsiteX44" fmla="*/ 778586 w 1442501"/>
                <a:gd name="connsiteY44" fmla="*/ 51269 h 252823"/>
                <a:gd name="connsiteX45" fmla="*/ 794554 w 1442501"/>
                <a:gd name="connsiteY45" fmla="*/ 65045 h 252823"/>
                <a:gd name="connsiteX46" fmla="*/ 801364 w 1442501"/>
                <a:gd name="connsiteY46" fmla="*/ 87275 h 252823"/>
                <a:gd name="connsiteX47" fmla="*/ 802773 w 1442501"/>
                <a:gd name="connsiteY47" fmla="*/ 119759 h 252823"/>
                <a:gd name="connsiteX48" fmla="*/ 802068 w 1442501"/>
                <a:gd name="connsiteY48" fmla="*/ 151538 h 252823"/>
                <a:gd name="connsiteX49" fmla="*/ 789153 w 1442501"/>
                <a:gd name="connsiteY49" fmla="*/ 191770 h 252823"/>
                <a:gd name="connsiteX50" fmla="*/ 803164 w 1442501"/>
                <a:gd name="connsiteY50" fmla="*/ 240769 h 252823"/>
                <a:gd name="connsiteX51" fmla="*/ 834943 w 1442501"/>
                <a:gd name="connsiteY51" fmla="*/ 216035 h 252823"/>
                <a:gd name="connsiteX52" fmla="*/ 849815 w 1442501"/>
                <a:gd name="connsiteY52" fmla="*/ 177290 h 252823"/>
                <a:gd name="connsiteX53" fmla="*/ 853807 w 1442501"/>
                <a:gd name="connsiteY53" fmla="*/ 122576 h 252823"/>
                <a:gd name="connsiteX54" fmla="*/ 849502 w 1442501"/>
                <a:gd name="connsiteY54" fmla="*/ 68881 h 252823"/>
                <a:gd name="connsiteX55" fmla="*/ 833926 w 1442501"/>
                <a:gd name="connsiteY55" fmla="*/ 32953 h 252823"/>
                <a:gd name="connsiteX56" fmla="*/ 802147 w 1442501"/>
                <a:gd name="connsiteY56" fmla="*/ 11037 h 252823"/>
                <a:gd name="connsiteX57" fmla="*/ 750095 w 1442501"/>
                <a:gd name="connsiteY57" fmla="*/ 4383 h 252823"/>
                <a:gd name="connsiteX58" fmla="*/ 667908 w 1442501"/>
                <a:gd name="connsiteY58" fmla="*/ 4383 h 252823"/>
                <a:gd name="connsiteX59" fmla="*/ 667908 w 1442501"/>
                <a:gd name="connsiteY59" fmla="*/ 248440 h 252823"/>
                <a:gd name="connsiteX60" fmla="*/ 750095 w 1442501"/>
                <a:gd name="connsiteY60" fmla="*/ 248440 h 252823"/>
                <a:gd name="connsiteX61" fmla="*/ 803242 w 1442501"/>
                <a:gd name="connsiteY61" fmla="*/ 240691 h 252823"/>
                <a:gd name="connsiteX62" fmla="*/ 630258 w 1442501"/>
                <a:gd name="connsiteY62" fmla="*/ 204607 h 252823"/>
                <a:gd name="connsiteX63" fmla="*/ 540870 w 1442501"/>
                <a:gd name="connsiteY63" fmla="*/ 204607 h 252823"/>
                <a:gd name="connsiteX64" fmla="*/ 540870 w 1442501"/>
                <a:gd name="connsiteY64" fmla="*/ 4305 h 252823"/>
                <a:gd name="connsiteX65" fmla="*/ 491323 w 1442501"/>
                <a:gd name="connsiteY65" fmla="*/ 4305 h 252823"/>
                <a:gd name="connsiteX66" fmla="*/ 491323 w 1442501"/>
                <a:gd name="connsiteY66" fmla="*/ 248362 h 252823"/>
                <a:gd name="connsiteX67" fmla="*/ 630258 w 1442501"/>
                <a:gd name="connsiteY67" fmla="*/ 248362 h 252823"/>
                <a:gd name="connsiteX68" fmla="*/ 630258 w 1442501"/>
                <a:gd name="connsiteY68" fmla="*/ 204607 h 252823"/>
                <a:gd name="connsiteX69" fmla="*/ 441854 w 1442501"/>
                <a:gd name="connsiteY69" fmla="*/ 127429 h 252823"/>
                <a:gd name="connsiteX70" fmla="*/ 419076 w 1442501"/>
                <a:gd name="connsiteY70" fmla="*/ 31388 h 252823"/>
                <a:gd name="connsiteX71" fmla="*/ 340646 w 1442501"/>
                <a:gd name="connsiteY71" fmla="*/ 0 h 252823"/>
                <a:gd name="connsiteX72" fmla="*/ 262216 w 1442501"/>
                <a:gd name="connsiteY72" fmla="*/ 31388 h 252823"/>
                <a:gd name="connsiteX73" fmla="*/ 239439 w 1442501"/>
                <a:gd name="connsiteY73" fmla="*/ 127429 h 252823"/>
                <a:gd name="connsiteX74" fmla="*/ 262216 w 1442501"/>
                <a:gd name="connsiteY74" fmla="*/ 222375 h 252823"/>
                <a:gd name="connsiteX75" fmla="*/ 340646 w 1442501"/>
                <a:gd name="connsiteY75" fmla="*/ 252745 h 252823"/>
                <a:gd name="connsiteX76" fmla="*/ 419076 w 1442501"/>
                <a:gd name="connsiteY76" fmla="*/ 222375 h 252823"/>
                <a:gd name="connsiteX77" fmla="*/ 441854 w 1442501"/>
                <a:gd name="connsiteY77" fmla="*/ 127429 h 252823"/>
                <a:gd name="connsiteX78" fmla="*/ 290395 w 1442501"/>
                <a:gd name="connsiteY78" fmla="*/ 127586 h 252823"/>
                <a:gd name="connsiteX79" fmla="*/ 301196 w 1442501"/>
                <a:gd name="connsiteY79" fmla="*/ 63167 h 252823"/>
                <a:gd name="connsiteX80" fmla="*/ 340646 w 1442501"/>
                <a:gd name="connsiteY80" fmla="*/ 43050 h 252823"/>
                <a:gd name="connsiteX81" fmla="*/ 380096 w 1442501"/>
                <a:gd name="connsiteY81" fmla="*/ 63167 h 252823"/>
                <a:gd name="connsiteX82" fmla="*/ 390898 w 1442501"/>
                <a:gd name="connsiteY82" fmla="*/ 127586 h 252823"/>
                <a:gd name="connsiteX83" fmla="*/ 380331 w 1442501"/>
                <a:gd name="connsiteY83" fmla="*/ 190752 h 252823"/>
                <a:gd name="connsiteX84" fmla="*/ 340646 w 1442501"/>
                <a:gd name="connsiteY84" fmla="*/ 209616 h 252823"/>
                <a:gd name="connsiteX85" fmla="*/ 300962 w 1442501"/>
                <a:gd name="connsiteY85" fmla="*/ 190752 h 252823"/>
                <a:gd name="connsiteX86" fmla="*/ 290395 w 1442501"/>
                <a:gd name="connsiteY86" fmla="*/ 127586 h 252823"/>
                <a:gd name="connsiteX87" fmla="*/ 189891 w 1442501"/>
                <a:gd name="connsiteY87" fmla="*/ 248362 h 252823"/>
                <a:gd name="connsiteX88" fmla="*/ 189891 w 1442501"/>
                <a:gd name="connsiteY88" fmla="*/ 4305 h 252823"/>
                <a:gd name="connsiteX89" fmla="*/ 140344 w 1442501"/>
                <a:gd name="connsiteY89" fmla="*/ 4305 h 252823"/>
                <a:gd name="connsiteX90" fmla="*/ 140344 w 1442501"/>
                <a:gd name="connsiteY90" fmla="*/ 104104 h 252823"/>
                <a:gd name="connsiteX91" fmla="*/ 49547 w 1442501"/>
                <a:gd name="connsiteY91" fmla="*/ 104104 h 252823"/>
                <a:gd name="connsiteX92" fmla="*/ 49547 w 1442501"/>
                <a:gd name="connsiteY92" fmla="*/ 4305 h 252823"/>
                <a:gd name="connsiteX93" fmla="*/ 0 w 1442501"/>
                <a:gd name="connsiteY93" fmla="*/ 4305 h 252823"/>
                <a:gd name="connsiteX94" fmla="*/ 0 w 1442501"/>
                <a:gd name="connsiteY94" fmla="*/ 248362 h 252823"/>
                <a:gd name="connsiteX95" fmla="*/ 49547 w 1442501"/>
                <a:gd name="connsiteY95" fmla="*/ 248362 h 252823"/>
                <a:gd name="connsiteX96" fmla="*/ 49547 w 1442501"/>
                <a:gd name="connsiteY96" fmla="*/ 147154 h 252823"/>
                <a:gd name="connsiteX97" fmla="*/ 140344 w 1442501"/>
                <a:gd name="connsiteY97" fmla="*/ 147154 h 252823"/>
                <a:gd name="connsiteX98" fmla="*/ 140344 w 1442501"/>
                <a:gd name="connsiteY98" fmla="*/ 248362 h 252823"/>
                <a:gd name="connsiteX99" fmla="*/ 189891 w 1442501"/>
                <a:gd name="connsiteY99" fmla="*/ 248362 h 252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442501" h="252823">
                  <a:moveTo>
                    <a:pt x="1393581" y="160930"/>
                  </a:moveTo>
                  <a:lnTo>
                    <a:pt x="1393581" y="208286"/>
                  </a:lnTo>
                  <a:lnTo>
                    <a:pt x="1363759" y="209695"/>
                  </a:lnTo>
                  <a:cubicBezTo>
                    <a:pt x="1341999" y="209695"/>
                    <a:pt x="1327596" y="204059"/>
                    <a:pt x="1320709" y="192788"/>
                  </a:cubicBezTo>
                  <a:cubicBezTo>
                    <a:pt x="1313742" y="181516"/>
                    <a:pt x="1310298" y="161870"/>
                    <a:pt x="1310298" y="133769"/>
                  </a:cubicBezTo>
                  <a:cubicBezTo>
                    <a:pt x="1310298" y="105669"/>
                    <a:pt x="1312020" y="85788"/>
                    <a:pt x="1315542" y="74203"/>
                  </a:cubicBezTo>
                  <a:cubicBezTo>
                    <a:pt x="1318986" y="62619"/>
                    <a:pt x="1324465" y="54635"/>
                    <a:pt x="1331902" y="50330"/>
                  </a:cubicBezTo>
                  <a:cubicBezTo>
                    <a:pt x="1339337" y="46025"/>
                    <a:pt x="1352174" y="43912"/>
                    <a:pt x="1370490" y="43912"/>
                  </a:cubicBezTo>
                  <a:cubicBezTo>
                    <a:pt x="1388806" y="43912"/>
                    <a:pt x="1412288" y="45477"/>
                    <a:pt x="1441015" y="48608"/>
                  </a:cubicBezTo>
                  <a:lnTo>
                    <a:pt x="1442424" y="10176"/>
                  </a:lnTo>
                  <a:lnTo>
                    <a:pt x="1429509" y="7671"/>
                  </a:lnTo>
                  <a:cubicBezTo>
                    <a:pt x="1403678" y="2661"/>
                    <a:pt x="1379648" y="157"/>
                    <a:pt x="1357340" y="157"/>
                  </a:cubicBezTo>
                  <a:cubicBezTo>
                    <a:pt x="1321726" y="157"/>
                    <a:pt x="1296444" y="9941"/>
                    <a:pt x="1281650" y="29587"/>
                  </a:cubicBezTo>
                  <a:cubicBezTo>
                    <a:pt x="1266778" y="49234"/>
                    <a:pt x="1259420" y="81170"/>
                    <a:pt x="1259420" y="125394"/>
                  </a:cubicBezTo>
                  <a:cubicBezTo>
                    <a:pt x="1259420" y="169619"/>
                    <a:pt x="1266543" y="201946"/>
                    <a:pt x="1280789" y="222297"/>
                  </a:cubicBezTo>
                  <a:cubicBezTo>
                    <a:pt x="1295035" y="242648"/>
                    <a:pt x="1321178" y="252823"/>
                    <a:pt x="1359219" y="252823"/>
                  </a:cubicBezTo>
                  <a:cubicBezTo>
                    <a:pt x="1380509" y="252823"/>
                    <a:pt x="1408296" y="250084"/>
                    <a:pt x="1442502" y="244605"/>
                  </a:cubicBezTo>
                  <a:lnTo>
                    <a:pt x="1442502" y="117880"/>
                  </a:lnTo>
                  <a:lnTo>
                    <a:pt x="1371430" y="117880"/>
                  </a:lnTo>
                  <a:lnTo>
                    <a:pt x="1371430" y="160930"/>
                  </a:lnTo>
                  <a:lnTo>
                    <a:pt x="1393659" y="160930"/>
                  </a:lnTo>
                  <a:close/>
                  <a:moveTo>
                    <a:pt x="1063345" y="248518"/>
                  </a:moveTo>
                  <a:lnTo>
                    <a:pt x="1063345" y="47512"/>
                  </a:lnTo>
                  <a:lnTo>
                    <a:pt x="1066946" y="47512"/>
                  </a:lnTo>
                  <a:lnTo>
                    <a:pt x="1127921" y="248518"/>
                  </a:lnTo>
                  <a:lnTo>
                    <a:pt x="1209404" y="248518"/>
                  </a:lnTo>
                  <a:lnTo>
                    <a:pt x="1209404" y="4462"/>
                  </a:lnTo>
                  <a:lnTo>
                    <a:pt x="1159856" y="4462"/>
                  </a:lnTo>
                  <a:lnTo>
                    <a:pt x="1159856" y="205468"/>
                  </a:lnTo>
                  <a:lnTo>
                    <a:pt x="1156256" y="205468"/>
                  </a:lnTo>
                  <a:lnTo>
                    <a:pt x="1097394" y="4462"/>
                  </a:lnTo>
                  <a:lnTo>
                    <a:pt x="1013798" y="4462"/>
                  </a:lnTo>
                  <a:lnTo>
                    <a:pt x="1013798" y="248518"/>
                  </a:lnTo>
                  <a:lnTo>
                    <a:pt x="1063345" y="248518"/>
                  </a:lnTo>
                  <a:close/>
                  <a:moveTo>
                    <a:pt x="953527" y="4462"/>
                  </a:moveTo>
                  <a:lnTo>
                    <a:pt x="903980" y="4462"/>
                  </a:lnTo>
                  <a:lnTo>
                    <a:pt x="903980" y="248518"/>
                  </a:lnTo>
                  <a:lnTo>
                    <a:pt x="953527" y="248518"/>
                  </a:lnTo>
                  <a:lnTo>
                    <a:pt x="953527" y="4462"/>
                  </a:lnTo>
                  <a:close/>
                  <a:moveTo>
                    <a:pt x="789153" y="191848"/>
                  </a:moveTo>
                  <a:cubicBezTo>
                    <a:pt x="781013" y="200928"/>
                    <a:pt x="767941" y="205468"/>
                    <a:pt x="750016" y="205468"/>
                  </a:cubicBezTo>
                  <a:lnTo>
                    <a:pt x="717376" y="205468"/>
                  </a:lnTo>
                  <a:lnTo>
                    <a:pt x="717376" y="47512"/>
                  </a:lnTo>
                  <a:lnTo>
                    <a:pt x="750016" y="47512"/>
                  </a:lnTo>
                  <a:cubicBezTo>
                    <a:pt x="761992" y="47512"/>
                    <a:pt x="771463" y="48764"/>
                    <a:pt x="778586" y="51269"/>
                  </a:cubicBezTo>
                  <a:cubicBezTo>
                    <a:pt x="785631" y="53774"/>
                    <a:pt x="790954" y="58392"/>
                    <a:pt x="794554" y="65045"/>
                  </a:cubicBezTo>
                  <a:cubicBezTo>
                    <a:pt x="798155" y="71777"/>
                    <a:pt x="800425" y="79135"/>
                    <a:pt x="801364" y="87275"/>
                  </a:cubicBezTo>
                  <a:cubicBezTo>
                    <a:pt x="802303" y="95415"/>
                    <a:pt x="802773" y="106217"/>
                    <a:pt x="802773" y="119759"/>
                  </a:cubicBezTo>
                  <a:cubicBezTo>
                    <a:pt x="802773" y="133300"/>
                    <a:pt x="802538" y="143867"/>
                    <a:pt x="802068" y="151538"/>
                  </a:cubicBezTo>
                  <a:cubicBezTo>
                    <a:pt x="800425" y="170949"/>
                    <a:pt x="796119" y="184334"/>
                    <a:pt x="789153" y="191770"/>
                  </a:cubicBezTo>
                  <a:moveTo>
                    <a:pt x="803164" y="240769"/>
                  </a:moveTo>
                  <a:cubicBezTo>
                    <a:pt x="817019" y="235603"/>
                    <a:pt x="827585" y="227385"/>
                    <a:pt x="834943" y="216035"/>
                  </a:cubicBezTo>
                  <a:cubicBezTo>
                    <a:pt x="842223" y="204685"/>
                    <a:pt x="847232" y="191770"/>
                    <a:pt x="849815" y="177290"/>
                  </a:cubicBezTo>
                  <a:cubicBezTo>
                    <a:pt x="852476" y="162809"/>
                    <a:pt x="853807" y="144571"/>
                    <a:pt x="853807" y="122576"/>
                  </a:cubicBezTo>
                  <a:cubicBezTo>
                    <a:pt x="853807" y="100581"/>
                    <a:pt x="852398" y="82657"/>
                    <a:pt x="849502" y="68881"/>
                  </a:cubicBezTo>
                  <a:cubicBezTo>
                    <a:pt x="846606" y="55105"/>
                    <a:pt x="841440" y="43129"/>
                    <a:pt x="833926" y="32953"/>
                  </a:cubicBezTo>
                  <a:cubicBezTo>
                    <a:pt x="826411" y="22778"/>
                    <a:pt x="815766" y="15498"/>
                    <a:pt x="802147" y="11037"/>
                  </a:cubicBezTo>
                  <a:cubicBezTo>
                    <a:pt x="788527" y="6575"/>
                    <a:pt x="771150" y="4383"/>
                    <a:pt x="750095" y="4383"/>
                  </a:cubicBezTo>
                  <a:lnTo>
                    <a:pt x="667908" y="4383"/>
                  </a:lnTo>
                  <a:lnTo>
                    <a:pt x="667908" y="248440"/>
                  </a:lnTo>
                  <a:lnTo>
                    <a:pt x="750095" y="248440"/>
                  </a:lnTo>
                  <a:cubicBezTo>
                    <a:pt x="771620" y="248440"/>
                    <a:pt x="789310" y="245857"/>
                    <a:pt x="803242" y="240691"/>
                  </a:cubicBezTo>
                  <a:moveTo>
                    <a:pt x="630258" y="204607"/>
                  </a:moveTo>
                  <a:lnTo>
                    <a:pt x="540870" y="204607"/>
                  </a:lnTo>
                  <a:lnTo>
                    <a:pt x="540870" y="4305"/>
                  </a:lnTo>
                  <a:lnTo>
                    <a:pt x="491323" y="4305"/>
                  </a:lnTo>
                  <a:lnTo>
                    <a:pt x="491323" y="248362"/>
                  </a:lnTo>
                  <a:lnTo>
                    <a:pt x="630258" y="248362"/>
                  </a:lnTo>
                  <a:lnTo>
                    <a:pt x="630258" y="204607"/>
                  </a:lnTo>
                  <a:close/>
                  <a:moveTo>
                    <a:pt x="441854" y="127429"/>
                  </a:moveTo>
                  <a:cubicBezTo>
                    <a:pt x="441854" y="84379"/>
                    <a:pt x="434261" y="52365"/>
                    <a:pt x="419076" y="31388"/>
                  </a:cubicBezTo>
                  <a:cubicBezTo>
                    <a:pt x="403891" y="10489"/>
                    <a:pt x="377748" y="0"/>
                    <a:pt x="340646" y="0"/>
                  </a:cubicBezTo>
                  <a:cubicBezTo>
                    <a:pt x="303545" y="0"/>
                    <a:pt x="277401" y="10489"/>
                    <a:pt x="262216" y="31388"/>
                  </a:cubicBezTo>
                  <a:cubicBezTo>
                    <a:pt x="247031" y="52365"/>
                    <a:pt x="239439" y="84301"/>
                    <a:pt x="239439" y="127429"/>
                  </a:cubicBezTo>
                  <a:cubicBezTo>
                    <a:pt x="239439" y="170558"/>
                    <a:pt x="247031" y="202181"/>
                    <a:pt x="262216" y="222375"/>
                  </a:cubicBezTo>
                  <a:cubicBezTo>
                    <a:pt x="277401" y="242570"/>
                    <a:pt x="303545" y="252745"/>
                    <a:pt x="340646" y="252745"/>
                  </a:cubicBezTo>
                  <a:cubicBezTo>
                    <a:pt x="377748" y="252745"/>
                    <a:pt x="403891" y="242648"/>
                    <a:pt x="419076" y="222375"/>
                  </a:cubicBezTo>
                  <a:cubicBezTo>
                    <a:pt x="434261" y="202181"/>
                    <a:pt x="441854" y="170480"/>
                    <a:pt x="441854" y="127429"/>
                  </a:cubicBezTo>
                  <a:moveTo>
                    <a:pt x="290395" y="127586"/>
                  </a:moveTo>
                  <a:cubicBezTo>
                    <a:pt x="290395" y="98077"/>
                    <a:pt x="293995" y="76551"/>
                    <a:pt x="301196" y="63167"/>
                  </a:cubicBezTo>
                  <a:cubicBezTo>
                    <a:pt x="308397" y="49782"/>
                    <a:pt x="321547" y="43050"/>
                    <a:pt x="340646" y="43050"/>
                  </a:cubicBezTo>
                  <a:cubicBezTo>
                    <a:pt x="359745" y="43050"/>
                    <a:pt x="372973" y="49782"/>
                    <a:pt x="380096" y="63167"/>
                  </a:cubicBezTo>
                  <a:cubicBezTo>
                    <a:pt x="387297" y="76551"/>
                    <a:pt x="390898" y="98077"/>
                    <a:pt x="390898" y="127586"/>
                  </a:cubicBezTo>
                  <a:cubicBezTo>
                    <a:pt x="390898" y="157095"/>
                    <a:pt x="387375" y="178229"/>
                    <a:pt x="380331" y="190752"/>
                  </a:cubicBezTo>
                  <a:cubicBezTo>
                    <a:pt x="373286" y="203276"/>
                    <a:pt x="360058" y="209616"/>
                    <a:pt x="340646" y="209616"/>
                  </a:cubicBezTo>
                  <a:cubicBezTo>
                    <a:pt x="321234" y="209616"/>
                    <a:pt x="308006" y="203355"/>
                    <a:pt x="300962" y="190752"/>
                  </a:cubicBezTo>
                  <a:cubicBezTo>
                    <a:pt x="293917" y="178151"/>
                    <a:pt x="290395" y="157173"/>
                    <a:pt x="290395" y="127586"/>
                  </a:cubicBezTo>
                  <a:moveTo>
                    <a:pt x="189891" y="248362"/>
                  </a:moveTo>
                  <a:lnTo>
                    <a:pt x="189891" y="4305"/>
                  </a:lnTo>
                  <a:lnTo>
                    <a:pt x="140344" y="4305"/>
                  </a:lnTo>
                  <a:lnTo>
                    <a:pt x="140344" y="104104"/>
                  </a:lnTo>
                  <a:lnTo>
                    <a:pt x="49547" y="104104"/>
                  </a:lnTo>
                  <a:lnTo>
                    <a:pt x="49547" y="4305"/>
                  </a:lnTo>
                  <a:lnTo>
                    <a:pt x="0" y="4305"/>
                  </a:lnTo>
                  <a:lnTo>
                    <a:pt x="0" y="248362"/>
                  </a:lnTo>
                  <a:lnTo>
                    <a:pt x="49547" y="248362"/>
                  </a:lnTo>
                  <a:lnTo>
                    <a:pt x="49547" y="147154"/>
                  </a:lnTo>
                  <a:lnTo>
                    <a:pt x="140344" y="147154"/>
                  </a:lnTo>
                  <a:lnTo>
                    <a:pt x="140344" y="248362"/>
                  </a:lnTo>
                  <a:lnTo>
                    <a:pt x="189891" y="248362"/>
                  </a:lnTo>
                  <a:close/>
                </a:path>
              </a:pathLst>
            </a:custGeom>
            <a:solidFill>
              <a:srgbClr val="FFFFFF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D4DF900B-4BF8-F483-072B-5ABC05AF56D4}"/>
                </a:ext>
              </a:extLst>
            </p:cNvPr>
            <p:cNvSpPr/>
            <p:nvPr/>
          </p:nvSpPr>
          <p:spPr>
            <a:xfrm>
              <a:off x="5169633" y="1277571"/>
              <a:ext cx="491322" cy="592217"/>
            </a:xfrm>
            <a:custGeom>
              <a:avLst/>
              <a:gdLst>
                <a:gd name="connsiteX0" fmla="*/ 0 w 491322"/>
                <a:gd name="connsiteY0" fmla="*/ 592217 h 592217"/>
                <a:gd name="connsiteX1" fmla="*/ 0 w 491322"/>
                <a:gd name="connsiteY1" fmla="*/ 0 h 592217"/>
                <a:gd name="connsiteX2" fmla="*/ 177524 w 491322"/>
                <a:gd name="connsiteY2" fmla="*/ 0 h 592217"/>
                <a:gd name="connsiteX3" fmla="*/ 177524 w 491322"/>
                <a:gd name="connsiteY3" fmla="*/ 217444 h 592217"/>
                <a:gd name="connsiteX4" fmla="*/ 313798 w 491322"/>
                <a:gd name="connsiteY4" fmla="*/ 217444 h 592217"/>
                <a:gd name="connsiteX5" fmla="*/ 313798 w 491322"/>
                <a:gd name="connsiteY5" fmla="*/ 0 h 592217"/>
                <a:gd name="connsiteX6" fmla="*/ 491323 w 491322"/>
                <a:gd name="connsiteY6" fmla="*/ 0 h 592217"/>
                <a:gd name="connsiteX7" fmla="*/ 491323 w 491322"/>
                <a:gd name="connsiteY7" fmla="*/ 592217 h 592217"/>
                <a:gd name="connsiteX8" fmla="*/ 313798 w 491322"/>
                <a:gd name="connsiteY8" fmla="*/ 592217 h 592217"/>
                <a:gd name="connsiteX9" fmla="*/ 313798 w 491322"/>
                <a:gd name="connsiteY9" fmla="*/ 360762 h 592217"/>
                <a:gd name="connsiteX10" fmla="*/ 177524 w 491322"/>
                <a:gd name="connsiteY10" fmla="*/ 360762 h 592217"/>
                <a:gd name="connsiteX11" fmla="*/ 177524 w 491322"/>
                <a:gd name="connsiteY11" fmla="*/ 592217 h 592217"/>
                <a:gd name="connsiteX12" fmla="*/ 0 w 491322"/>
                <a:gd name="connsiteY12" fmla="*/ 592217 h 59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1322" h="592217">
                  <a:moveTo>
                    <a:pt x="0" y="592217"/>
                  </a:moveTo>
                  <a:lnTo>
                    <a:pt x="0" y="0"/>
                  </a:lnTo>
                  <a:lnTo>
                    <a:pt x="177524" y="0"/>
                  </a:lnTo>
                  <a:lnTo>
                    <a:pt x="177524" y="217444"/>
                  </a:lnTo>
                  <a:lnTo>
                    <a:pt x="313798" y="217444"/>
                  </a:lnTo>
                  <a:lnTo>
                    <a:pt x="313798" y="0"/>
                  </a:lnTo>
                  <a:lnTo>
                    <a:pt x="491323" y="0"/>
                  </a:lnTo>
                  <a:lnTo>
                    <a:pt x="491323" y="592217"/>
                  </a:lnTo>
                  <a:lnTo>
                    <a:pt x="313798" y="592217"/>
                  </a:lnTo>
                  <a:lnTo>
                    <a:pt x="313798" y="360762"/>
                  </a:lnTo>
                  <a:lnTo>
                    <a:pt x="177524" y="360762"/>
                  </a:lnTo>
                  <a:lnTo>
                    <a:pt x="177524" y="592217"/>
                  </a:lnTo>
                  <a:lnTo>
                    <a:pt x="0" y="592217"/>
                  </a:lnTo>
                  <a:close/>
                </a:path>
              </a:pathLst>
            </a:custGeom>
            <a:solidFill>
              <a:srgbClr val="FFFFFF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  <p:grpSp>
          <p:nvGrpSpPr>
            <p:cNvPr id="16" name="Graphic 12">
              <a:extLst>
                <a:ext uri="{FF2B5EF4-FFF2-40B4-BE49-F238E27FC236}">
                  <a16:creationId xmlns:a16="http://schemas.microsoft.com/office/drawing/2014/main" id="{7C2F94CA-709C-EE61-7ACF-0CBDE23D1C7D}"/>
                </a:ext>
              </a:extLst>
            </p:cNvPr>
            <p:cNvGrpSpPr/>
            <p:nvPr/>
          </p:nvGrpSpPr>
          <p:grpSpPr>
            <a:xfrm>
              <a:off x="5706980" y="1266926"/>
              <a:ext cx="1091758" cy="613350"/>
              <a:chOff x="5706980" y="1266926"/>
              <a:chExt cx="1091758" cy="613350"/>
            </a:xfrm>
            <a:solidFill>
              <a:srgbClr val="FFFFFF"/>
            </a:solidFill>
          </p:grpSpPr>
          <p:sp>
            <p:nvSpPr>
              <p:cNvPr id="20" name="Freeform: Shape 17">
                <a:extLst>
                  <a:ext uri="{FF2B5EF4-FFF2-40B4-BE49-F238E27FC236}">
                    <a16:creationId xmlns:a16="http://schemas.microsoft.com/office/drawing/2014/main" id="{DE7EFE28-BB9A-848C-D364-B9592A715028}"/>
                  </a:ext>
                </a:extLst>
              </p:cNvPr>
              <p:cNvSpPr/>
              <p:nvPr/>
            </p:nvSpPr>
            <p:spPr>
              <a:xfrm>
                <a:off x="5706980" y="1266926"/>
                <a:ext cx="555741" cy="613350"/>
              </a:xfrm>
              <a:custGeom>
                <a:avLst/>
                <a:gdLst>
                  <a:gd name="connsiteX0" fmla="*/ 535547 w 555741"/>
                  <a:gd name="connsiteY0" fmla="*/ 178855 h 613350"/>
                  <a:gd name="connsiteX1" fmla="*/ 478251 w 555741"/>
                  <a:gd name="connsiteY1" fmla="*/ 81796 h 613350"/>
                  <a:gd name="connsiteX2" fmla="*/ 390037 w 555741"/>
                  <a:gd name="connsiteY2" fmla="*/ 20899 h 613350"/>
                  <a:gd name="connsiteX3" fmla="*/ 278184 w 555741"/>
                  <a:gd name="connsiteY3" fmla="*/ 0 h 613350"/>
                  <a:gd name="connsiteX4" fmla="*/ 77804 w 555741"/>
                  <a:gd name="connsiteY4" fmla="*/ 84144 h 613350"/>
                  <a:gd name="connsiteX5" fmla="*/ 20977 w 555741"/>
                  <a:gd name="connsiteY5" fmla="*/ 181673 h 613350"/>
                  <a:gd name="connsiteX6" fmla="*/ 0 w 555741"/>
                  <a:gd name="connsiteY6" fmla="*/ 309572 h 613350"/>
                  <a:gd name="connsiteX7" fmla="*/ 0 w 555741"/>
                  <a:gd name="connsiteY7" fmla="*/ 309572 h 613350"/>
                  <a:gd name="connsiteX8" fmla="*/ 38980 w 555741"/>
                  <a:gd name="connsiteY8" fmla="*/ 475042 h 613350"/>
                  <a:gd name="connsiteX9" fmla="*/ 141597 w 555741"/>
                  <a:gd name="connsiteY9" fmla="*/ 578050 h 613350"/>
                  <a:gd name="connsiteX10" fmla="*/ 278340 w 555741"/>
                  <a:gd name="connsiteY10" fmla="*/ 613351 h 613350"/>
                  <a:gd name="connsiteX11" fmla="*/ 381818 w 555741"/>
                  <a:gd name="connsiteY11" fmla="*/ 594644 h 613350"/>
                  <a:gd name="connsiteX12" fmla="*/ 470580 w 555741"/>
                  <a:gd name="connsiteY12" fmla="*/ 537817 h 613350"/>
                  <a:gd name="connsiteX13" fmla="*/ 532808 w 555741"/>
                  <a:gd name="connsiteY13" fmla="*/ 441541 h 613350"/>
                  <a:gd name="connsiteX14" fmla="*/ 555742 w 555741"/>
                  <a:gd name="connsiteY14" fmla="*/ 308006 h 613350"/>
                  <a:gd name="connsiteX15" fmla="*/ 535625 w 555741"/>
                  <a:gd name="connsiteY15" fmla="*/ 178855 h 613350"/>
                  <a:gd name="connsiteX16" fmla="*/ 278262 w 555741"/>
                  <a:gd name="connsiteY16" fmla="*/ 478016 h 613350"/>
                  <a:gd name="connsiteX17" fmla="*/ 190439 w 555741"/>
                  <a:gd name="connsiteY17" fmla="*/ 309650 h 613350"/>
                  <a:gd name="connsiteX18" fmla="*/ 215409 w 555741"/>
                  <a:gd name="connsiteY18" fmla="*/ 174785 h 613350"/>
                  <a:gd name="connsiteX19" fmla="*/ 278340 w 555741"/>
                  <a:gd name="connsiteY19" fmla="*/ 135413 h 613350"/>
                  <a:gd name="connsiteX20" fmla="*/ 343464 w 555741"/>
                  <a:gd name="connsiteY20" fmla="*/ 182377 h 613350"/>
                  <a:gd name="connsiteX21" fmla="*/ 365537 w 555741"/>
                  <a:gd name="connsiteY21" fmla="*/ 308006 h 613350"/>
                  <a:gd name="connsiteX22" fmla="*/ 278340 w 555741"/>
                  <a:gd name="connsiteY22" fmla="*/ 478016 h 61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55741" h="613350">
                    <a:moveTo>
                      <a:pt x="535547" y="178855"/>
                    </a:moveTo>
                    <a:cubicBezTo>
                      <a:pt x="522084" y="140814"/>
                      <a:pt x="503064" y="108409"/>
                      <a:pt x="478251" y="81796"/>
                    </a:cubicBezTo>
                    <a:cubicBezTo>
                      <a:pt x="453517" y="55104"/>
                      <a:pt x="424164" y="34832"/>
                      <a:pt x="390037" y="20899"/>
                    </a:cubicBezTo>
                    <a:cubicBezTo>
                      <a:pt x="355988" y="6966"/>
                      <a:pt x="318651" y="0"/>
                      <a:pt x="278184" y="0"/>
                    </a:cubicBezTo>
                    <a:cubicBezTo>
                      <a:pt x="193649" y="1722"/>
                      <a:pt x="126803" y="29979"/>
                      <a:pt x="77804" y="84144"/>
                    </a:cubicBezTo>
                    <a:cubicBezTo>
                      <a:pt x="54087" y="111383"/>
                      <a:pt x="35066" y="143945"/>
                      <a:pt x="20977" y="181673"/>
                    </a:cubicBezTo>
                    <a:cubicBezTo>
                      <a:pt x="6966" y="219322"/>
                      <a:pt x="0" y="262060"/>
                      <a:pt x="0" y="309572"/>
                    </a:cubicBezTo>
                    <a:lnTo>
                      <a:pt x="0" y="309572"/>
                    </a:lnTo>
                    <a:cubicBezTo>
                      <a:pt x="0" y="374069"/>
                      <a:pt x="13072" y="429330"/>
                      <a:pt x="38980" y="475042"/>
                    </a:cubicBezTo>
                    <a:cubicBezTo>
                      <a:pt x="64889" y="520832"/>
                      <a:pt x="99172" y="555194"/>
                      <a:pt x="141597" y="578050"/>
                    </a:cubicBezTo>
                    <a:cubicBezTo>
                      <a:pt x="183864" y="600827"/>
                      <a:pt x="229576" y="612646"/>
                      <a:pt x="278340" y="613351"/>
                    </a:cubicBezTo>
                    <a:cubicBezTo>
                      <a:pt x="314111" y="613351"/>
                      <a:pt x="348630" y="606933"/>
                      <a:pt x="381818" y="594644"/>
                    </a:cubicBezTo>
                    <a:cubicBezTo>
                      <a:pt x="414928" y="582276"/>
                      <a:pt x="444515" y="563178"/>
                      <a:pt x="470580" y="537817"/>
                    </a:cubicBezTo>
                    <a:cubicBezTo>
                      <a:pt x="496802" y="512535"/>
                      <a:pt x="517544" y="480286"/>
                      <a:pt x="532808" y="441541"/>
                    </a:cubicBezTo>
                    <a:cubicBezTo>
                      <a:pt x="548071" y="402874"/>
                      <a:pt x="555742" y="358258"/>
                      <a:pt x="555742" y="308006"/>
                    </a:cubicBezTo>
                    <a:cubicBezTo>
                      <a:pt x="555742" y="257755"/>
                      <a:pt x="548932" y="217052"/>
                      <a:pt x="535625" y="178855"/>
                    </a:cubicBezTo>
                    <a:moveTo>
                      <a:pt x="278262" y="478016"/>
                    </a:moveTo>
                    <a:cubicBezTo>
                      <a:pt x="219792" y="478016"/>
                      <a:pt x="190439" y="421894"/>
                      <a:pt x="190439" y="309650"/>
                    </a:cubicBezTo>
                    <a:cubicBezTo>
                      <a:pt x="190439" y="246092"/>
                      <a:pt x="198736" y="201163"/>
                      <a:pt x="215409" y="174785"/>
                    </a:cubicBezTo>
                    <a:cubicBezTo>
                      <a:pt x="232003" y="148563"/>
                      <a:pt x="253058" y="135413"/>
                      <a:pt x="278340" y="135413"/>
                    </a:cubicBezTo>
                    <a:cubicBezTo>
                      <a:pt x="306910" y="135413"/>
                      <a:pt x="328827" y="150989"/>
                      <a:pt x="343464" y="182377"/>
                    </a:cubicBezTo>
                    <a:cubicBezTo>
                      <a:pt x="358179" y="213608"/>
                      <a:pt x="365537" y="255563"/>
                      <a:pt x="365537" y="308006"/>
                    </a:cubicBezTo>
                    <a:cubicBezTo>
                      <a:pt x="365537" y="421268"/>
                      <a:pt x="336419" y="478016"/>
                      <a:pt x="278340" y="478016"/>
                    </a:cubicBezTo>
                  </a:path>
                </a:pathLst>
              </a:custGeom>
              <a:solidFill>
                <a:srgbClr val="FFFFFF"/>
              </a:solidFill>
              <a:ln w="78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 sz="1800"/>
              </a:p>
            </p:txBody>
          </p:sp>
          <p:sp>
            <p:nvSpPr>
              <p:cNvPr id="21" name="Freeform: Shape 18">
                <a:extLst>
                  <a:ext uri="{FF2B5EF4-FFF2-40B4-BE49-F238E27FC236}">
                    <a16:creationId xmlns:a16="http://schemas.microsoft.com/office/drawing/2014/main" id="{BC38D6DA-C578-4042-2B39-A5CC4ED2FCC3}"/>
                  </a:ext>
                </a:extLst>
              </p:cNvPr>
              <p:cNvSpPr/>
              <p:nvPr/>
            </p:nvSpPr>
            <p:spPr>
              <a:xfrm>
                <a:off x="6310469" y="1277571"/>
                <a:ext cx="488269" cy="592217"/>
              </a:xfrm>
              <a:custGeom>
                <a:avLst/>
                <a:gdLst>
                  <a:gd name="connsiteX0" fmla="*/ 429252 w 488269"/>
                  <a:gd name="connsiteY0" fmla="*/ 49077 h 592217"/>
                  <a:gd name="connsiteX1" fmla="*/ 252510 w 488269"/>
                  <a:gd name="connsiteY1" fmla="*/ 0 h 592217"/>
                  <a:gd name="connsiteX2" fmla="*/ 0 w 488269"/>
                  <a:gd name="connsiteY2" fmla="*/ 0 h 592217"/>
                  <a:gd name="connsiteX3" fmla="*/ 0 w 488269"/>
                  <a:gd name="connsiteY3" fmla="*/ 592217 h 592217"/>
                  <a:gd name="connsiteX4" fmla="*/ 178620 w 488269"/>
                  <a:gd name="connsiteY4" fmla="*/ 592217 h 592217"/>
                  <a:gd name="connsiteX5" fmla="*/ 178620 w 488269"/>
                  <a:gd name="connsiteY5" fmla="*/ 377043 h 592217"/>
                  <a:gd name="connsiteX6" fmla="*/ 299240 w 488269"/>
                  <a:gd name="connsiteY6" fmla="*/ 377043 h 592217"/>
                  <a:gd name="connsiteX7" fmla="*/ 363659 w 488269"/>
                  <a:gd name="connsiteY7" fmla="*/ 366320 h 592217"/>
                  <a:gd name="connsiteX8" fmla="*/ 424947 w 488269"/>
                  <a:gd name="connsiteY8" fmla="*/ 332897 h 592217"/>
                  <a:gd name="connsiteX9" fmla="*/ 470972 w 488269"/>
                  <a:gd name="connsiteY9" fmla="*/ 274505 h 592217"/>
                  <a:gd name="connsiteX10" fmla="*/ 488270 w 488269"/>
                  <a:gd name="connsiteY10" fmla="*/ 191926 h 592217"/>
                  <a:gd name="connsiteX11" fmla="*/ 429174 w 488269"/>
                  <a:gd name="connsiteY11" fmla="*/ 49077 h 592217"/>
                  <a:gd name="connsiteX12" fmla="*/ 296735 w 488269"/>
                  <a:gd name="connsiteY12" fmla="*/ 233098 h 592217"/>
                  <a:gd name="connsiteX13" fmla="*/ 250632 w 488269"/>
                  <a:gd name="connsiteY13" fmla="*/ 251336 h 592217"/>
                  <a:gd name="connsiteX14" fmla="*/ 178542 w 488269"/>
                  <a:gd name="connsiteY14" fmla="*/ 251336 h 592217"/>
                  <a:gd name="connsiteX15" fmla="*/ 178542 w 488269"/>
                  <a:gd name="connsiteY15" fmla="*/ 135257 h 592217"/>
                  <a:gd name="connsiteX16" fmla="*/ 247188 w 488269"/>
                  <a:gd name="connsiteY16" fmla="*/ 135257 h 592217"/>
                  <a:gd name="connsiteX17" fmla="*/ 297048 w 488269"/>
                  <a:gd name="connsiteY17" fmla="*/ 151537 h 592217"/>
                  <a:gd name="connsiteX18" fmla="*/ 314503 w 488269"/>
                  <a:gd name="connsiteY18" fmla="*/ 191926 h 592217"/>
                  <a:gd name="connsiteX19" fmla="*/ 296813 w 488269"/>
                  <a:gd name="connsiteY19" fmla="*/ 233098 h 59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8269" h="592217">
                    <a:moveTo>
                      <a:pt x="429252" y="49077"/>
                    </a:moveTo>
                    <a:cubicBezTo>
                      <a:pt x="391524" y="16359"/>
                      <a:pt x="332584" y="0"/>
                      <a:pt x="252510" y="0"/>
                    </a:cubicBezTo>
                    <a:lnTo>
                      <a:pt x="0" y="0"/>
                    </a:lnTo>
                    <a:lnTo>
                      <a:pt x="0" y="592217"/>
                    </a:lnTo>
                    <a:lnTo>
                      <a:pt x="178620" y="592217"/>
                    </a:lnTo>
                    <a:lnTo>
                      <a:pt x="178620" y="377043"/>
                    </a:lnTo>
                    <a:lnTo>
                      <a:pt x="299240" y="377043"/>
                    </a:lnTo>
                    <a:cubicBezTo>
                      <a:pt x="320373" y="377043"/>
                      <a:pt x="341899" y="373443"/>
                      <a:pt x="363659" y="366320"/>
                    </a:cubicBezTo>
                    <a:cubicBezTo>
                      <a:pt x="385340" y="359275"/>
                      <a:pt x="405848" y="348160"/>
                      <a:pt x="424947" y="332897"/>
                    </a:cubicBezTo>
                    <a:cubicBezTo>
                      <a:pt x="444124" y="317634"/>
                      <a:pt x="459465" y="298222"/>
                      <a:pt x="470972" y="274505"/>
                    </a:cubicBezTo>
                    <a:cubicBezTo>
                      <a:pt x="482478" y="250867"/>
                      <a:pt x="488270" y="223236"/>
                      <a:pt x="488270" y="191926"/>
                    </a:cubicBezTo>
                    <a:cubicBezTo>
                      <a:pt x="486626" y="129464"/>
                      <a:pt x="466901" y="81718"/>
                      <a:pt x="429174" y="49077"/>
                    </a:cubicBezTo>
                    <a:moveTo>
                      <a:pt x="296735" y="233098"/>
                    </a:moveTo>
                    <a:cubicBezTo>
                      <a:pt x="284994" y="245152"/>
                      <a:pt x="269574" y="251336"/>
                      <a:pt x="250632" y="251336"/>
                    </a:cubicBezTo>
                    <a:lnTo>
                      <a:pt x="178542" y="251336"/>
                    </a:lnTo>
                    <a:lnTo>
                      <a:pt x="178542" y="135257"/>
                    </a:lnTo>
                    <a:lnTo>
                      <a:pt x="247188" y="135257"/>
                    </a:lnTo>
                    <a:cubicBezTo>
                      <a:pt x="268791" y="135257"/>
                      <a:pt x="285463" y="140736"/>
                      <a:pt x="297048" y="151537"/>
                    </a:cubicBezTo>
                    <a:cubicBezTo>
                      <a:pt x="308554" y="162261"/>
                      <a:pt x="314503" y="175802"/>
                      <a:pt x="314503" y="191926"/>
                    </a:cubicBezTo>
                    <a:cubicBezTo>
                      <a:pt x="314503" y="207112"/>
                      <a:pt x="308554" y="221044"/>
                      <a:pt x="296813" y="233098"/>
                    </a:cubicBezTo>
                  </a:path>
                </a:pathLst>
              </a:custGeom>
              <a:solidFill>
                <a:srgbClr val="FFFFFF"/>
              </a:solidFill>
              <a:ln w="78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 sz="1800"/>
              </a:p>
            </p:txBody>
          </p:sp>
        </p:grpSp>
        <p:sp>
          <p:nvSpPr>
            <p:cNvPr id="17" name="Freeform: Shape 19">
              <a:extLst>
                <a:ext uri="{FF2B5EF4-FFF2-40B4-BE49-F238E27FC236}">
                  <a16:creationId xmlns:a16="http://schemas.microsoft.com/office/drawing/2014/main" id="{DA6E7D7D-7284-F0A7-374D-1108BBB6975F}"/>
                </a:ext>
              </a:extLst>
            </p:cNvPr>
            <p:cNvSpPr/>
            <p:nvPr/>
          </p:nvSpPr>
          <p:spPr>
            <a:xfrm>
              <a:off x="6838658" y="1277571"/>
              <a:ext cx="179167" cy="592217"/>
            </a:xfrm>
            <a:custGeom>
              <a:avLst/>
              <a:gdLst>
                <a:gd name="connsiteX0" fmla="*/ 0 w 179167"/>
                <a:gd name="connsiteY0" fmla="*/ 0 h 592217"/>
                <a:gd name="connsiteX1" fmla="*/ 179168 w 179167"/>
                <a:gd name="connsiteY1" fmla="*/ 0 h 592217"/>
                <a:gd name="connsiteX2" fmla="*/ 179168 w 179167"/>
                <a:gd name="connsiteY2" fmla="*/ 592217 h 592217"/>
                <a:gd name="connsiteX3" fmla="*/ 0 w 179167"/>
                <a:gd name="connsiteY3" fmla="*/ 592217 h 59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167" h="592217">
                  <a:moveTo>
                    <a:pt x="0" y="0"/>
                  </a:moveTo>
                  <a:lnTo>
                    <a:pt x="179168" y="0"/>
                  </a:lnTo>
                  <a:lnTo>
                    <a:pt x="179168" y="592217"/>
                  </a:lnTo>
                  <a:lnTo>
                    <a:pt x="0" y="592217"/>
                  </a:lnTo>
                  <a:close/>
                </a:path>
              </a:pathLst>
            </a:custGeom>
            <a:solidFill>
              <a:srgbClr val="FFFFFF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  <p:sp>
          <p:nvSpPr>
            <p:cNvPr id="18" name="Freeform: Shape 20">
              <a:extLst>
                <a:ext uri="{FF2B5EF4-FFF2-40B4-BE49-F238E27FC236}">
                  <a16:creationId xmlns:a16="http://schemas.microsoft.com/office/drawing/2014/main" id="{4B1DC4A1-799B-9E03-24E3-A47A1A3E555D}"/>
                </a:ext>
              </a:extLst>
            </p:cNvPr>
            <p:cNvSpPr/>
            <p:nvPr/>
          </p:nvSpPr>
          <p:spPr>
            <a:xfrm>
              <a:off x="5044474" y="527242"/>
              <a:ext cx="2099294" cy="572648"/>
            </a:xfrm>
            <a:custGeom>
              <a:avLst/>
              <a:gdLst>
                <a:gd name="connsiteX0" fmla="*/ 56983 w 2099294"/>
                <a:gd name="connsiteY0" fmla="*/ 56983 h 572648"/>
                <a:gd name="connsiteX1" fmla="*/ 2042311 w 2099294"/>
                <a:gd name="connsiteY1" fmla="*/ 56983 h 572648"/>
                <a:gd name="connsiteX2" fmla="*/ 2042311 w 2099294"/>
                <a:gd name="connsiteY2" fmla="*/ 572649 h 572648"/>
                <a:gd name="connsiteX3" fmla="*/ 2099295 w 2099294"/>
                <a:gd name="connsiteY3" fmla="*/ 572649 h 572648"/>
                <a:gd name="connsiteX4" fmla="*/ 2099295 w 2099294"/>
                <a:gd name="connsiteY4" fmla="*/ 0 h 572648"/>
                <a:gd name="connsiteX5" fmla="*/ 2099295 w 2099294"/>
                <a:gd name="connsiteY5" fmla="*/ 0 h 572648"/>
                <a:gd name="connsiteX6" fmla="*/ 2099295 w 2099294"/>
                <a:gd name="connsiteY6" fmla="*/ 0 h 572648"/>
                <a:gd name="connsiteX7" fmla="*/ 0 w 2099294"/>
                <a:gd name="connsiteY7" fmla="*/ 0 h 572648"/>
                <a:gd name="connsiteX8" fmla="*/ 0 w 2099294"/>
                <a:gd name="connsiteY8" fmla="*/ 0 h 572648"/>
                <a:gd name="connsiteX9" fmla="*/ 0 w 2099294"/>
                <a:gd name="connsiteY9" fmla="*/ 572649 h 572648"/>
                <a:gd name="connsiteX10" fmla="*/ 56983 w 2099294"/>
                <a:gd name="connsiteY10" fmla="*/ 572649 h 572648"/>
                <a:gd name="connsiteX11" fmla="*/ 56983 w 2099294"/>
                <a:gd name="connsiteY11" fmla="*/ 56983 h 57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9294" h="572648">
                  <a:moveTo>
                    <a:pt x="56983" y="56983"/>
                  </a:moveTo>
                  <a:lnTo>
                    <a:pt x="2042311" y="56983"/>
                  </a:lnTo>
                  <a:lnTo>
                    <a:pt x="2042311" y="572649"/>
                  </a:lnTo>
                  <a:lnTo>
                    <a:pt x="2099295" y="572649"/>
                  </a:lnTo>
                  <a:lnTo>
                    <a:pt x="2099295" y="0"/>
                  </a:lnTo>
                  <a:lnTo>
                    <a:pt x="2099295" y="0"/>
                  </a:lnTo>
                  <a:lnTo>
                    <a:pt x="2099295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572649"/>
                  </a:lnTo>
                  <a:lnTo>
                    <a:pt x="56983" y="572649"/>
                  </a:lnTo>
                  <a:lnTo>
                    <a:pt x="56983" y="56983"/>
                  </a:lnTo>
                  <a:close/>
                </a:path>
              </a:pathLst>
            </a:custGeom>
            <a:solidFill>
              <a:srgbClr val="007D32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  <p:sp>
          <p:nvSpPr>
            <p:cNvPr id="19" name="Freeform: Shape 21">
              <a:extLst>
                <a:ext uri="{FF2B5EF4-FFF2-40B4-BE49-F238E27FC236}">
                  <a16:creationId xmlns:a16="http://schemas.microsoft.com/office/drawing/2014/main" id="{E3BE5C3A-FD60-DBB0-ECC1-85A23658DB87}"/>
                </a:ext>
              </a:extLst>
            </p:cNvPr>
            <p:cNvSpPr/>
            <p:nvPr/>
          </p:nvSpPr>
          <p:spPr>
            <a:xfrm>
              <a:off x="5044474" y="2047469"/>
              <a:ext cx="2099372" cy="579145"/>
            </a:xfrm>
            <a:custGeom>
              <a:avLst/>
              <a:gdLst>
                <a:gd name="connsiteX0" fmla="*/ 2099295 w 2099372"/>
                <a:gd name="connsiteY0" fmla="*/ 0 h 579145"/>
                <a:gd name="connsiteX1" fmla="*/ 2042390 w 2099372"/>
                <a:gd name="connsiteY1" fmla="*/ 0 h 579145"/>
                <a:gd name="connsiteX2" fmla="*/ 2042390 w 2099372"/>
                <a:gd name="connsiteY2" fmla="*/ 522162 h 579145"/>
                <a:gd name="connsiteX3" fmla="*/ 56983 w 2099372"/>
                <a:gd name="connsiteY3" fmla="*/ 522162 h 579145"/>
                <a:gd name="connsiteX4" fmla="*/ 56983 w 2099372"/>
                <a:gd name="connsiteY4" fmla="*/ 0 h 579145"/>
                <a:gd name="connsiteX5" fmla="*/ 0 w 2099372"/>
                <a:gd name="connsiteY5" fmla="*/ 0 h 579145"/>
                <a:gd name="connsiteX6" fmla="*/ 0 w 2099372"/>
                <a:gd name="connsiteY6" fmla="*/ 579145 h 579145"/>
                <a:gd name="connsiteX7" fmla="*/ 2099295 w 2099372"/>
                <a:gd name="connsiteY7" fmla="*/ 579145 h 579145"/>
                <a:gd name="connsiteX8" fmla="*/ 2099373 w 2099372"/>
                <a:gd name="connsiteY8" fmla="*/ 579145 h 579145"/>
                <a:gd name="connsiteX9" fmla="*/ 2099295 w 2099372"/>
                <a:gd name="connsiteY9" fmla="*/ 0 h 57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9372" h="579145">
                  <a:moveTo>
                    <a:pt x="2099295" y="0"/>
                  </a:moveTo>
                  <a:lnTo>
                    <a:pt x="2042390" y="0"/>
                  </a:lnTo>
                  <a:lnTo>
                    <a:pt x="2042390" y="522162"/>
                  </a:lnTo>
                  <a:lnTo>
                    <a:pt x="56983" y="522162"/>
                  </a:lnTo>
                  <a:lnTo>
                    <a:pt x="56983" y="0"/>
                  </a:lnTo>
                  <a:lnTo>
                    <a:pt x="0" y="0"/>
                  </a:lnTo>
                  <a:lnTo>
                    <a:pt x="0" y="579145"/>
                  </a:lnTo>
                  <a:lnTo>
                    <a:pt x="2099295" y="579145"/>
                  </a:lnTo>
                  <a:lnTo>
                    <a:pt x="2099373" y="579145"/>
                  </a:lnTo>
                  <a:lnTo>
                    <a:pt x="2099295" y="0"/>
                  </a:lnTo>
                  <a:close/>
                </a:path>
              </a:pathLst>
            </a:custGeom>
            <a:solidFill>
              <a:srgbClr val="007D32"/>
            </a:solidFill>
            <a:ln w="78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 sz="1800"/>
            </a:p>
          </p:txBody>
        </p:sp>
      </p:grpSp>
      <p:sp>
        <p:nvSpPr>
          <p:cNvPr id="31" name="Zástupný symbol obrázku 30">
            <a:extLst>
              <a:ext uri="{FF2B5EF4-FFF2-40B4-BE49-F238E27FC236}">
                <a16:creationId xmlns:a16="http://schemas.microsoft.com/office/drawing/2014/main" id="{C6953B0B-2A1F-0897-ABE5-5AE87739F1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33958" y="0"/>
            <a:ext cx="6858047" cy="6858000"/>
          </a:xfrm>
          <a:custGeom>
            <a:avLst/>
            <a:gdLst>
              <a:gd name="connsiteX0" fmla="*/ 235715 w 6858047"/>
              <a:gd name="connsiteY0" fmla="*/ 4625379 h 6858000"/>
              <a:gd name="connsiteX1" fmla="*/ 235715 w 6858047"/>
              <a:gd name="connsiteY1" fmla="*/ 6629506 h 6858000"/>
              <a:gd name="connsiteX2" fmla="*/ 6637635 w 6858047"/>
              <a:gd name="connsiteY2" fmla="*/ 6629506 h 6858000"/>
              <a:gd name="connsiteX3" fmla="*/ 6637635 w 6858047"/>
              <a:gd name="connsiteY3" fmla="*/ 4625379 h 6858000"/>
              <a:gd name="connsiteX4" fmla="*/ 6593491 w 6858047"/>
              <a:gd name="connsiteY4" fmla="*/ 4625379 h 6858000"/>
              <a:gd name="connsiteX5" fmla="*/ 6593491 w 6858047"/>
              <a:gd name="connsiteY5" fmla="*/ 6585362 h 6858000"/>
              <a:gd name="connsiteX6" fmla="*/ 279859 w 6858047"/>
              <a:gd name="connsiteY6" fmla="*/ 6585362 h 6858000"/>
              <a:gd name="connsiteX7" fmla="*/ 279859 w 6858047"/>
              <a:gd name="connsiteY7" fmla="*/ 4625379 h 6858000"/>
              <a:gd name="connsiteX8" fmla="*/ 235715 w 6858047"/>
              <a:gd name="connsiteY8" fmla="*/ 228597 h 6858000"/>
              <a:gd name="connsiteX9" fmla="*/ 235715 w 6858047"/>
              <a:gd name="connsiteY9" fmla="*/ 2232724 h 6858000"/>
              <a:gd name="connsiteX10" fmla="*/ 279859 w 6858047"/>
              <a:gd name="connsiteY10" fmla="*/ 2232724 h 6858000"/>
              <a:gd name="connsiteX11" fmla="*/ 279859 w 6858047"/>
              <a:gd name="connsiteY11" fmla="*/ 272741 h 6858000"/>
              <a:gd name="connsiteX12" fmla="*/ 6593491 w 6858047"/>
              <a:gd name="connsiteY12" fmla="*/ 272741 h 6858000"/>
              <a:gd name="connsiteX13" fmla="*/ 6593491 w 6858047"/>
              <a:gd name="connsiteY13" fmla="*/ 2232724 h 6858000"/>
              <a:gd name="connsiteX14" fmla="*/ 6637635 w 6858047"/>
              <a:gd name="connsiteY14" fmla="*/ 2232724 h 6858000"/>
              <a:gd name="connsiteX15" fmla="*/ 6637635 w 6858047"/>
              <a:gd name="connsiteY15" fmla="*/ 228597 h 6858000"/>
              <a:gd name="connsiteX16" fmla="*/ 0 w 6858047"/>
              <a:gd name="connsiteY16" fmla="*/ 0 h 6858000"/>
              <a:gd name="connsiteX17" fmla="*/ 6858047 w 6858047"/>
              <a:gd name="connsiteY17" fmla="*/ 0 h 6858000"/>
              <a:gd name="connsiteX18" fmla="*/ 6858047 w 6858047"/>
              <a:gd name="connsiteY18" fmla="*/ 6858000 h 6858000"/>
              <a:gd name="connsiteX19" fmla="*/ 0 w 6858047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47" h="6858000">
                <a:moveTo>
                  <a:pt x="235715" y="4625379"/>
                </a:moveTo>
                <a:lnTo>
                  <a:pt x="235715" y="6629506"/>
                </a:lnTo>
                <a:lnTo>
                  <a:pt x="6637635" y="6629506"/>
                </a:lnTo>
                <a:lnTo>
                  <a:pt x="6637635" y="4625379"/>
                </a:lnTo>
                <a:lnTo>
                  <a:pt x="6593491" y="4625379"/>
                </a:lnTo>
                <a:lnTo>
                  <a:pt x="6593491" y="6585362"/>
                </a:lnTo>
                <a:lnTo>
                  <a:pt x="279859" y="6585362"/>
                </a:lnTo>
                <a:lnTo>
                  <a:pt x="279859" y="4625379"/>
                </a:lnTo>
                <a:close/>
                <a:moveTo>
                  <a:pt x="235715" y="228597"/>
                </a:moveTo>
                <a:lnTo>
                  <a:pt x="235715" y="2232724"/>
                </a:lnTo>
                <a:lnTo>
                  <a:pt x="279859" y="2232724"/>
                </a:lnTo>
                <a:lnTo>
                  <a:pt x="279859" y="272741"/>
                </a:lnTo>
                <a:lnTo>
                  <a:pt x="6593491" y="272741"/>
                </a:lnTo>
                <a:lnTo>
                  <a:pt x="6593491" y="2232724"/>
                </a:lnTo>
                <a:lnTo>
                  <a:pt x="6637635" y="2232724"/>
                </a:lnTo>
                <a:lnTo>
                  <a:pt x="6637635" y="228597"/>
                </a:lnTo>
                <a:close/>
                <a:moveTo>
                  <a:pt x="0" y="0"/>
                </a:moveTo>
                <a:lnTo>
                  <a:pt x="6858047" y="0"/>
                </a:lnTo>
                <a:lnTo>
                  <a:pt x="685804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bIns="936000" anchor="ctr">
            <a:noAutofit/>
          </a:bodyPr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35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551" userDrawn="1">
          <p15:clr>
            <a:srgbClr val="A4A3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Log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1855BE-8929-13A6-C637-5D764AF443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406E03E1-B5EC-AC2C-C198-EF53C3433E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4458099"/>
            <a:ext cx="1507489" cy="15074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416607-9313-0341-74B6-E26BE7201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9" y="1264637"/>
            <a:ext cx="6662737" cy="626325"/>
          </a:xfrm>
        </p:spPr>
        <p:txBody>
          <a:bodyPr wrap="square" anchor="t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Section header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050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551" userDrawn="1">
          <p15:clr>
            <a:srgbClr val="A4A3A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– Agricul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229A27-E4B6-2E33-3ACE-FB15C3D2D4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416607-9313-0341-74B6-E26BE7201D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4" y="1264637"/>
            <a:ext cx="6321181" cy="626325"/>
          </a:xfrm>
        </p:spPr>
        <p:txBody>
          <a:bodyPr wrap="square" anchor="t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Section header</a:t>
            </a:r>
            <a:endParaRPr lang="cs-CZ" dirty="0"/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FD00AFB8-3112-69A7-7EFB-979BFC75301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4458100"/>
            <a:ext cx="1507489" cy="150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83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551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76D872-F39A-17DC-BBF3-9B043F6EB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5" y="879848"/>
            <a:ext cx="11090275" cy="569387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FD301-1A38-CE76-A866-FCA4EFD6F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5" y="1665288"/>
            <a:ext cx="11090275" cy="45005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8CFFC-B473-E0D3-3A41-29A99F0466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99172" y="6430509"/>
            <a:ext cx="990600" cy="1628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4BC14-77D2-4F44-AB93-70443A4D19D6}" type="datetime1">
              <a:rPr lang="cs-CZ" smtClean="0"/>
              <a:t>26.06.2026</a:t>
            </a:fld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89BA3-9BF7-006E-44F3-C867099719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8" y="6430509"/>
            <a:ext cx="5269703" cy="1628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HOPI Holding</a:t>
            </a:r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D69A1-84A8-6EE3-BCAF-F62A4B10D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5847" y="6430509"/>
            <a:ext cx="815295" cy="1628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6FA28-427C-4C30-AA71-453E124937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83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64" r:id="rId4"/>
    <p:sldLayoutId id="2147483652" r:id="rId5"/>
    <p:sldLayoutId id="2147483669" r:id="rId6"/>
    <p:sldLayoutId id="2147483662" r:id="rId7"/>
    <p:sldLayoutId id="2147483661" r:id="rId8"/>
    <p:sldLayoutId id="2147483657" r:id="rId9"/>
    <p:sldLayoutId id="2147483660" r:id="rId10"/>
    <p:sldLayoutId id="2147483663" r:id="rId11"/>
    <p:sldLayoutId id="2147483653" r:id="rId12"/>
    <p:sldLayoutId id="2147483654" r:id="rId13"/>
    <p:sldLayoutId id="2147483671" r:id="rId14"/>
    <p:sldLayoutId id="2147483655" r:id="rId15"/>
    <p:sldLayoutId id="2147483672" r:id="rId16"/>
    <p:sldLayoutId id="214748366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00000"/>
        </a:lnSpc>
        <a:spcBef>
          <a:spcPts val="800"/>
        </a:spcBef>
        <a:buClr>
          <a:schemeClr val="bg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323992" algn="l" defTabSz="914377" rtl="0" eaLnBrk="1" latinLnBrk="0" hangingPunct="1">
        <a:lnSpc>
          <a:spcPct val="100000"/>
        </a:lnSpc>
        <a:spcBef>
          <a:spcPts val="500"/>
        </a:spcBef>
        <a:buFont typeface="Poppins" panose="00000500000000000000" pitchFamily="2" charset="-18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strike="sngStrike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strike="sngStrike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49" userDrawn="1">
          <p15:clr>
            <a:srgbClr val="F26B43"/>
          </p15:clr>
        </p15:guide>
        <p15:guide id="2" pos="347" userDrawn="1">
          <p15:clr>
            <a:srgbClr val="F26B43"/>
          </p15:clr>
        </p15:guide>
        <p15:guide id="3" pos="7333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opiholding.eu/" TargetMode="Externa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rands.hopiholding.eu/" TargetMode="External"/><Relationship Id="rId2" Type="http://schemas.openxmlformats.org/officeDocument/2006/relationships/hyperlink" Target="https://drive.google.com/drive/folders/1bDlxxUcsiRHM3amYhh48xWoY4TqAsNtK?usp=share_lin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6F2A23-CA53-0F53-9129-372E1B0ECB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HH PowerPoint Template</a:t>
            </a:r>
            <a:endParaRPr lang="cs-CZ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0C4EF7D-5873-5AF5-EFC5-14CDCE71F8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2026/1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8A4D3B-2380-44E5-3CF6-D3B826D2CE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www.hopiholding.eu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690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5E316C47-331C-2432-6B57-03DB7680B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 header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79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C2A87AF4-69FC-6256-C49D-49832F56A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17854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C2A87AF4-69FC-6256-C49D-49832F56A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32548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BE6C1B4-4C01-1CE6-3E06-100EFDF05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Slide title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6CE9087-F17D-BDC7-5D9C-4930CBD13F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Ut enim ad minima veniam, quis nostrum exercitationem ullam corporis suscipit laboriosam</a:t>
            </a:r>
          </a:p>
          <a:p>
            <a:r>
              <a:rPr lang="cs-CZ" dirty="0" err="1"/>
              <a:t>Rhoncus</a:t>
            </a:r>
            <a:r>
              <a:rPr lang="cs-CZ" dirty="0"/>
              <a:t>,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 </a:t>
            </a:r>
            <a:r>
              <a:rPr lang="cs-CZ" dirty="0" err="1"/>
              <a:t>faucibus</a:t>
            </a:r>
            <a:r>
              <a:rPr lang="cs-CZ" dirty="0"/>
              <a:t> </a:t>
            </a:r>
          </a:p>
          <a:p>
            <a:r>
              <a:rPr lang="cs-CZ" dirty="0" err="1"/>
              <a:t>Mauris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felis</a:t>
            </a:r>
            <a:r>
              <a:rPr lang="cs-CZ" dirty="0"/>
              <a:t>, </a:t>
            </a:r>
            <a:r>
              <a:rPr lang="cs-CZ" dirty="0" err="1"/>
              <a:t>sagittis</a:t>
            </a:r>
            <a:endParaRPr lang="cs-CZ" dirty="0"/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D93E6CA-3F3E-AEF8-6594-7C4336300A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err="1"/>
              <a:t>Aliquam</a:t>
            </a:r>
            <a:r>
              <a:rPr lang="cs-CZ" dirty="0"/>
              <a:t> </a:t>
            </a:r>
            <a:r>
              <a:rPr lang="cs-CZ" dirty="0" err="1"/>
              <a:t>erat</a:t>
            </a:r>
            <a:r>
              <a:rPr lang="cs-CZ" dirty="0"/>
              <a:t> </a:t>
            </a:r>
            <a:r>
              <a:rPr lang="cs-CZ" dirty="0" err="1"/>
              <a:t>volutpat</a:t>
            </a:r>
            <a:r>
              <a:rPr lang="en-GB" dirty="0"/>
              <a:t> n</a:t>
            </a:r>
            <a:r>
              <a:rPr lang="cs-CZ" dirty="0" err="1"/>
              <a:t>ulla</a:t>
            </a:r>
            <a:r>
              <a:rPr lang="cs-CZ" dirty="0"/>
              <a:t> non </a:t>
            </a:r>
            <a:r>
              <a:rPr lang="cs-CZ" dirty="0" err="1"/>
              <a:t>lectus</a:t>
            </a:r>
            <a:r>
              <a:rPr lang="cs-CZ" dirty="0"/>
              <a:t> sed </a:t>
            </a:r>
            <a:r>
              <a:rPr lang="cs-CZ" dirty="0" err="1"/>
              <a:t>nisl</a:t>
            </a:r>
            <a:r>
              <a:rPr lang="cs-CZ" dirty="0"/>
              <a:t> </a:t>
            </a:r>
            <a:r>
              <a:rPr lang="cs-CZ" dirty="0" err="1"/>
              <a:t>molestie</a:t>
            </a:r>
            <a:r>
              <a:rPr lang="cs-CZ" dirty="0"/>
              <a:t> </a:t>
            </a:r>
            <a:r>
              <a:rPr lang="cs-CZ" dirty="0" err="1"/>
              <a:t>malesuada</a:t>
            </a:r>
            <a:endParaRPr lang="en-GB" dirty="0"/>
          </a:p>
          <a:p>
            <a:r>
              <a:rPr lang="fr-FR" dirty="0"/>
              <a:t>Integer imperdiet lectus quis justo</a:t>
            </a:r>
          </a:p>
          <a:p>
            <a:r>
              <a:rPr lang="cs-CZ" dirty="0" err="1"/>
              <a:t>Phasellus</a:t>
            </a:r>
            <a:r>
              <a:rPr lang="cs-CZ" dirty="0"/>
              <a:t> </a:t>
            </a:r>
            <a:r>
              <a:rPr lang="cs-CZ" dirty="0" err="1"/>
              <a:t>faucibus</a:t>
            </a:r>
            <a:r>
              <a:rPr lang="cs-CZ" dirty="0"/>
              <a:t> </a:t>
            </a:r>
            <a:r>
              <a:rPr lang="cs-CZ" dirty="0" err="1"/>
              <a:t>molestie</a:t>
            </a:r>
            <a:r>
              <a:rPr lang="cs-CZ" dirty="0"/>
              <a:t> </a:t>
            </a:r>
            <a:r>
              <a:rPr lang="cs-CZ" dirty="0" err="1"/>
              <a:t>nisl</a:t>
            </a:r>
            <a:endParaRPr lang="en-GB" dirty="0"/>
          </a:p>
          <a:p>
            <a:r>
              <a:rPr lang="cs-CZ" dirty="0" err="1"/>
              <a:t>Nullam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 a </a:t>
            </a:r>
            <a:r>
              <a:rPr lang="cs-CZ" dirty="0" err="1"/>
              <a:t>est</a:t>
            </a:r>
            <a:r>
              <a:rPr lang="cs-CZ" dirty="0"/>
              <a:t> </a:t>
            </a:r>
            <a:r>
              <a:rPr lang="cs-CZ" dirty="0" err="1"/>
              <a:t>sollicitudin</a:t>
            </a:r>
            <a:endParaRPr lang="en-GB" dirty="0"/>
          </a:p>
          <a:p>
            <a:r>
              <a:rPr lang="cs-CZ" dirty="0" err="1"/>
              <a:t>Etiam</a:t>
            </a:r>
            <a:r>
              <a:rPr lang="cs-CZ" dirty="0"/>
              <a:t> ligula </a:t>
            </a:r>
            <a:r>
              <a:rPr lang="cs-CZ" dirty="0" err="1"/>
              <a:t>pede</a:t>
            </a:r>
            <a:endParaRPr lang="en-GB" dirty="0"/>
          </a:p>
          <a:p>
            <a:r>
              <a:rPr lang="en-GB" dirty="0"/>
              <a:t>S</a:t>
            </a:r>
            <a:r>
              <a:rPr lang="cs-CZ" dirty="0" err="1"/>
              <a:t>agittis</a:t>
            </a:r>
            <a:r>
              <a:rPr lang="cs-CZ" dirty="0"/>
              <a:t> </a:t>
            </a:r>
            <a:r>
              <a:rPr lang="cs-CZ" dirty="0" err="1"/>
              <a:t>quis</a:t>
            </a:r>
            <a:r>
              <a:rPr lang="cs-CZ" dirty="0"/>
              <a:t>, </a:t>
            </a:r>
            <a:r>
              <a:rPr lang="cs-CZ" dirty="0" err="1"/>
              <a:t>interdum</a:t>
            </a:r>
            <a:r>
              <a:rPr lang="cs-CZ" dirty="0"/>
              <a:t> </a:t>
            </a:r>
            <a:r>
              <a:rPr lang="cs-CZ" dirty="0" err="1"/>
              <a:t>ultricies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885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5">
            <a:extLst>
              <a:ext uri="{FF2B5EF4-FFF2-40B4-BE49-F238E27FC236}">
                <a16:creationId xmlns:a16="http://schemas.microsoft.com/office/drawing/2014/main" id="{E6D25EB4-465B-9524-FAC2-9AE06548BD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Aliquam</a:t>
            </a:r>
            <a:r>
              <a:rPr lang="cs-CZ" dirty="0"/>
              <a:t> </a:t>
            </a:r>
            <a:r>
              <a:rPr lang="cs-CZ" dirty="0" err="1"/>
              <a:t>erat</a:t>
            </a:r>
            <a:r>
              <a:rPr lang="cs-CZ" dirty="0"/>
              <a:t> </a:t>
            </a:r>
            <a:r>
              <a:rPr lang="cs-CZ" dirty="0" err="1"/>
              <a:t>volutpat</a:t>
            </a:r>
            <a:r>
              <a:rPr lang="cs-CZ" dirty="0"/>
              <a:t> </a:t>
            </a:r>
            <a:r>
              <a:rPr lang="cs-CZ" dirty="0" err="1"/>
              <a:t>nulla</a:t>
            </a:r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8D9C417-0DE5-C35F-C713-0642D2799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Slide title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AA904168-7FCF-AAA5-33E2-B86365BDAA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Ut enim ad minima veniam, quis nostrum exercitationem ullam corporis suscipit laboriosam</a:t>
            </a:r>
          </a:p>
          <a:p>
            <a:pPr lvl="1"/>
            <a:r>
              <a:rPr lang="cs-CZ" dirty="0" err="1"/>
              <a:t>Phasellus</a:t>
            </a:r>
            <a:r>
              <a:rPr lang="cs-CZ" dirty="0"/>
              <a:t> </a:t>
            </a:r>
            <a:r>
              <a:rPr lang="cs-CZ" dirty="0" err="1"/>
              <a:t>faucibus</a:t>
            </a:r>
            <a:r>
              <a:rPr lang="cs-CZ" dirty="0"/>
              <a:t> </a:t>
            </a:r>
            <a:r>
              <a:rPr lang="cs-CZ" dirty="0" err="1"/>
              <a:t>molestie</a:t>
            </a:r>
            <a:r>
              <a:rPr lang="cs-CZ" dirty="0"/>
              <a:t> </a:t>
            </a:r>
            <a:r>
              <a:rPr lang="cs-CZ" dirty="0" err="1"/>
              <a:t>nisl</a:t>
            </a:r>
            <a:endParaRPr lang="pt-BR" dirty="0"/>
          </a:p>
          <a:p>
            <a:endParaRPr lang="en-GB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4D4643C9-B322-4241-6755-0321ACDD89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err="1"/>
              <a:t>Aliquam</a:t>
            </a:r>
            <a:r>
              <a:rPr lang="cs-CZ" dirty="0"/>
              <a:t> </a:t>
            </a:r>
            <a:r>
              <a:rPr lang="cs-CZ" dirty="0" err="1"/>
              <a:t>erat</a:t>
            </a:r>
            <a:r>
              <a:rPr lang="cs-CZ" dirty="0"/>
              <a:t> </a:t>
            </a:r>
            <a:r>
              <a:rPr lang="cs-CZ" dirty="0" err="1"/>
              <a:t>volutpat</a:t>
            </a:r>
            <a:r>
              <a:rPr lang="en-GB" dirty="0"/>
              <a:t> n</a:t>
            </a:r>
            <a:r>
              <a:rPr lang="cs-CZ" dirty="0" err="1"/>
              <a:t>ulla</a:t>
            </a:r>
            <a:r>
              <a:rPr lang="cs-CZ" dirty="0"/>
              <a:t> non </a:t>
            </a:r>
            <a:r>
              <a:rPr lang="cs-CZ" dirty="0" err="1"/>
              <a:t>lectus</a:t>
            </a:r>
            <a:r>
              <a:rPr lang="cs-CZ" dirty="0"/>
              <a:t> sed </a:t>
            </a:r>
            <a:r>
              <a:rPr lang="cs-CZ" dirty="0" err="1"/>
              <a:t>nisl</a:t>
            </a:r>
            <a:r>
              <a:rPr lang="cs-CZ" dirty="0"/>
              <a:t> </a:t>
            </a:r>
            <a:r>
              <a:rPr lang="cs-CZ" dirty="0" err="1"/>
              <a:t>molestie</a:t>
            </a:r>
            <a:r>
              <a:rPr lang="cs-CZ" dirty="0"/>
              <a:t> </a:t>
            </a:r>
            <a:r>
              <a:rPr lang="cs-CZ" dirty="0" err="1"/>
              <a:t>malesuada</a:t>
            </a:r>
            <a:endParaRPr lang="en-GB" dirty="0"/>
          </a:p>
          <a:p>
            <a:r>
              <a:rPr lang="cs-CZ" dirty="0" err="1"/>
              <a:t>Rhoncus</a:t>
            </a:r>
            <a:r>
              <a:rPr lang="cs-CZ" dirty="0"/>
              <a:t>,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 </a:t>
            </a:r>
            <a:r>
              <a:rPr lang="cs-CZ" dirty="0" err="1"/>
              <a:t>faucibus</a:t>
            </a:r>
            <a:r>
              <a:rPr lang="cs-CZ" dirty="0"/>
              <a:t> </a:t>
            </a:r>
          </a:p>
          <a:p>
            <a:r>
              <a:rPr lang="cs-CZ" dirty="0" err="1"/>
              <a:t>Mauris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felis</a:t>
            </a:r>
            <a:r>
              <a:rPr lang="cs-CZ" dirty="0"/>
              <a:t>, </a:t>
            </a:r>
            <a:r>
              <a:rPr lang="cs-CZ" dirty="0" err="1"/>
              <a:t>sagittis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782C20C1-8002-4091-24A5-DEBA80C7CDBC}"/>
              </a:ext>
            </a:extLst>
          </p:cNvPr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cs-CZ" dirty="0" err="1"/>
              <a:t>Sagittis</a:t>
            </a:r>
            <a:r>
              <a:rPr lang="cs-CZ" dirty="0"/>
              <a:t> </a:t>
            </a:r>
            <a:r>
              <a:rPr lang="cs-CZ" dirty="0" err="1"/>
              <a:t>quis</a:t>
            </a:r>
            <a:r>
              <a:rPr lang="cs-CZ" dirty="0"/>
              <a:t>, </a:t>
            </a:r>
            <a:r>
              <a:rPr lang="cs-CZ" dirty="0" err="1"/>
              <a:t>interdum</a:t>
            </a:r>
            <a:r>
              <a:rPr lang="cs-CZ" dirty="0"/>
              <a:t> </a:t>
            </a:r>
            <a:r>
              <a:rPr lang="cs-CZ" dirty="0" err="1"/>
              <a:t>ultricies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780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1D0C1A45-0D01-E5A7-29C9-24D7373A2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Table example</a:t>
            </a:r>
            <a:endParaRPr lang="cs-CZ" dirty="0"/>
          </a:p>
        </p:txBody>
      </p:sp>
      <p:graphicFrame>
        <p:nvGraphicFramePr>
          <p:cNvPr id="15" name="Zástupný symbol pro obsah 4">
            <a:extLst>
              <a:ext uri="{FF2B5EF4-FFF2-40B4-BE49-F238E27FC236}">
                <a16:creationId xmlns:a16="http://schemas.microsoft.com/office/drawing/2014/main" id="{629DF480-283F-62FA-07F4-5B1FBA6632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2921183"/>
              </p:ext>
            </p:extLst>
          </p:nvPr>
        </p:nvGraphicFramePr>
        <p:xfrm>
          <a:off x="550863" y="1665288"/>
          <a:ext cx="11090278" cy="3522662"/>
        </p:xfrm>
        <a:graphic>
          <a:graphicData uri="http://schemas.openxmlformats.org/drawingml/2006/table">
            <a:tbl>
              <a:tblPr firstRow="1" lastRow="1">
                <a:tableStyleId>{2D5ABB26-0587-4C30-8999-92F81FD0307C}</a:tableStyleId>
              </a:tblPr>
              <a:tblGrid>
                <a:gridCol w="381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1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7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71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9047">
                <a:tc>
                  <a:txBody>
                    <a:bodyPr/>
                    <a:lstStyle/>
                    <a:p>
                      <a:r>
                        <a:rPr lang="en-GB" sz="2400" b="1" noProof="0" dirty="0">
                          <a:solidFill>
                            <a:schemeClr val="accent1"/>
                          </a:solidFill>
                        </a:rPr>
                        <a:t>CATEGORY</a:t>
                      </a:r>
                    </a:p>
                  </a:txBody>
                  <a:tcPr marL="126603" marR="126603" marT="60960" marB="6096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b="1" noProof="0" dirty="0">
                          <a:solidFill>
                            <a:schemeClr val="accent1"/>
                          </a:solidFill>
                        </a:rPr>
                        <a:t>202</a:t>
                      </a:r>
                      <a:r>
                        <a:rPr lang="cs-CZ" sz="2400" b="1" noProof="0" dirty="0">
                          <a:solidFill>
                            <a:schemeClr val="accent1"/>
                          </a:solidFill>
                        </a:rPr>
                        <a:t>2</a:t>
                      </a:r>
                      <a:endParaRPr lang="en-GB" sz="2400" b="1" noProof="0" dirty="0">
                        <a:solidFill>
                          <a:schemeClr val="accent1"/>
                        </a:solidFill>
                      </a:endParaRPr>
                    </a:p>
                  </a:txBody>
                  <a:tcPr marL="126603" marR="126603" marT="60960" marB="6096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b="1" noProof="0" dirty="0">
                          <a:solidFill>
                            <a:schemeClr val="accent1"/>
                          </a:solidFill>
                        </a:rPr>
                        <a:t>202</a:t>
                      </a:r>
                      <a:r>
                        <a:rPr lang="cs-CZ" sz="2400" b="1" noProof="0" dirty="0">
                          <a:solidFill>
                            <a:schemeClr val="accent1"/>
                          </a:solidFill>
                        </a:rPr>
                        <a:t>3</a:t>
                      </a:r>
                      <a:endParaRPr lang="en-GB" sz="2400" b="1" noProof="0" dirty="0">
                        <a:solidFill>
                          <a:schemeClr val="accent1"/>
                        </a:solidFill>
                      </a:endParaRPr>
                    </a:p>
                  </a:txBody>
                  <a:tcPr marL="126603" marR="126603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b="1" noProof="0" dirty="0">
                          <a:solidFill>
                            <a:schemeClr val="accent1"/>
                          </a:solidFill>
                        </a:rPr>
                        <a:t>202</a:t>
                      </a:r>
                      <a:r>
                        <a:rPr lang="cs-CZ" sz="2400" b="1" noProof="0" dirty="0">
                          <a:solidFill>
                            <a:schemeClr val="accent1"/>
                          </a:solidFill>
                        </a:rPr>
                        <a:t>4</a:t>
                      </a:r>
                      <a:endParaRPr lang="en-GB" sz="2400" b="1" noProof="0" dirty="0">
                        <a:solidFill>
                          <a:schemeClr val="accent1"/>
                        </a:solidFill>
                      </a:endParaRPr>
                    </a:p>
                  </a:txBody>
                  <a:tcPr marL="126603" marR="126603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142">
                <a:tc>
                  <a:txBody>
                    <a:bodyPr/>
                    <a:lstStyle/>
                    <a:p>
                      <a:r>
                        <a:rPr lang="en-GB" sz="2000" noProof="0" dirty="0"/>
                        <a:t>Category A</a:t>
                      </a:r>
                    </a:p>
                  </a:txBody>
                  <a:tcPr marL="126603" marR="126603" marT="60960" marB="6096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noProof="0"/>
                        <a:t>4</a:t>
                      </a:r>
                      <a:r>
                        <a:rPr lang="cs-CZ" sz="2000" noProof="0"/>
                        <a:t>.</a:t>
                      </a:r>
                      <a:r>
                        <a:rPr lang="en-GB" sz="2000" noProof="0"/>
                        <a:t>3</a:t>
                      </a:r>
                    </a:p>
                  </a:txBody>
                  <a:tcPr marL="126603" marR="126603" marT="60960" marB="6096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noProof="0"/>
                        <a:t>2</a:t>
                      </a:r>
                      <a:r>
                        <a:rPr lang="cs-CZ" sz="2000" noProof="0"/>
                        <a:t>.</a:t>
                      </a:r>
                      <a:r>
                        <a:rPr lang="en-GB" sz="2000" noProof="0"/>
                        <a:t>4</a:t>
                      </a:r>
                    </a:p>
                  </a:txBody>
                  <a:tcPr marL="126603" marR="126603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noProof="0"/>
                        <a:t>2</a:t>
                      </a:r>
                      <a:r>
                        <a:rPr lang="cs-CZ" sz="2000" noProof="0"/>
                        <a:t>.0</a:t>
                      </a:r>
                      <a:endParaRPr lang="en-GB" sz="2000" noProof="0"/>
                    </a:p>
                  </a:txBody>
                  <a:tcPr marL="126603" marR="126603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142">
                <a:tc>
                  <a:txBody>
                    <a:bodyPr/>
                    <a:lstStyle/>
                    <a:p>
                      <a:r>
                        <a:rPr lang="en-GB" sz="2000" noProof="0" dirty="0"/>
                        <a:t>Category B</a:t>
                      </a:r>
                    </a:p>
                  </a:txBody>
                  <a:tcPr marL="126603" marR="126603" marT="60960" marB="60960" anchor="ctr"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noProof="0" dirty="0"/>
                        <a:t>2</a:t>
                      </a:r>
                      <a:r>
                        <a:rPr lang="cs-CZ" sz="2000" noProof="0" dirty="0"/>
                        <a:t>.</a:t>
                      </a:r>
                      <a:r>
                        <a:rPr lang="en-GB" sz="2000" noProof="0" dirty="0"/>
                        <a:t>5</a:t>
                      </a:r>
                    </a:p>
                  </a:txBody>
                  <a:tcPr marL="126603" marR="126603" marT="60960" marB="6096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noProof="0"/>
                        <a:t>4</a:t>
                      </a:r>
                      <a:r>
                        <a:rPr lang="cs-CZ" sz="2000" noProof="0"/>
                        <a:t>.</a:t>
                      </a:r>
                      <a:r>
                        <a:rPr lang="en-GB" sz="2000" noProof="0"/>
                        <a:t>4</a:t>
                      </a:r>
                    </a:p>
                  </a:txBody>
                  <a:tcPr marL="126603" marR="126603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noProof="0"/>
                        <a:t>2</a:t>
                      </a:r>
                      <a:r>
                        <a:rPr lang="cs-CZ" sz="2000" noProof="0"/>
                        <a:t>.0</a:t>
                      </a:r>
                      <a:endParaRPr lang="en-GB" sz="2000" noProof="0"/>
                    </a:p>
                  </a:txBody>
                  <a:tcPr marL="126603" marR="126603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142">
                <a:tc>
                  <a:txBody>
                    <a:bodyPr/>
                    <a:lstStyle/>
                    <a:p>
                      <a:r>
                        <a:rPr lang="en-GB" sz="2000" noProof="0" dirty="0"/>
                        <a:t>Category C</a:t>
                      </a:r>
                    </a:p>
                  </a:txBody>
                  <a:tcPr marL="126603" marR="126603" marT="60960" marB="60960" anchor="ctr"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noProof="0" dirty="0"/>
                        <a:t>3</a:t>
                      </a:r>
                      <a:r>
                        <a:rPr lang="cs-CZ" sz="2000" noProof="0" dirty="0"/>
                        <a:t>.</a:t>
                      </a:r>
                      <a:r>
                        <a:rPr lang="en-GB" sz="2000" noProof="0" dirty="0"/>
                        <a:t>5</a:t>
                      </a:r>
                    </a:p>
                  </a:txBody>
                  <a:tcPr marL="126603" marR="126603" marT="60960" marB="6096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noProof="0" dirty="0"/>
                        <a:t>1</a:t>
                      </a:r>
                      <a:r>
                        <a:rPr lang="cs-CZ" sz="2000" noProof="0" dirty="0"/>
                        <a:t>.</a:t>
                      </a:r>
                      <a:r>
                        <a:rPr lang="en-GB" sz="2000" noProof="0" dirty="0"/>
                        <a:t>8</a:t>
                      </a:r>
                    </a:p>
                  </a:txBody>
                  <a:tcPr marL="126603" marR="126603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noProof="0" dirty="0"/>
                        <a:t>3</a:t>
                      </a:r>
                      <a:r>
                        <a:rPr lang="cs-CZ" sz="2000" noProof="0" dirty="0"/>
                        <a:t>.0</a:t>
                      </a:r>
                      <a:endParaRPr lang="en-GB" sz="2000" noProof="0" dirty="0"/>
                    </a:p>
                  </a:txBody>
                  <a:tcPr marL="126603" marR="126603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142">
                <a:tc>
                  <a:txBody>
                    <a:bodyPr/>
                    <a:lstStyle/>
                    <a:p>
                      <a:r>
                        <a:rPr lang="en-GB" sz="2000" noProof="0" dirty="0"/>
                        <a:t>Category D</a:t>
                      </a:r>
                    </a:p>
                  </a:txBody>
                  <a:tcPr marL="126603" marR="126603" marT="60960" marB="60960" anchor="ctr"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noProof="0"/>
                        <a:t>4</a:t>
                      </a:r>
                      <a:r>
                        <a:rPr lang="cs-CZ" sz="2000" noProof="0"/>
                        <a:t>.</a:t>
                      </a:r>
                      <a:r>
                        <a:rPr lang="en-GB" sz="2000" noProof="0"/>
                        <a:t>5</a:t>
                      </a:r>
                    </a:p>
                  </a:txBody>
                  <a:tcPr marL="126603" marR="126603" marT="60960" marB="6096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noProof="0"/>
                        <a:t>1</a:t>
                      </a:r>
                      <a:r>
                        <a:rPr lang="cs-CZ" sz="2000" noProof="0"/>
                        <a:t>.</a:t>
                      </a:r>
                      <a:r>
                        <a:rPr lang="en-GB" sz="2000" noProof="0"/>
                        <a:t>8</a:t>
                      </a:r>
                    </a:p>
                  </a:txBody>
                  <a:tcPr marL="126603" marR="126603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noProof="0" dirty="0"/>
                        <a:t>3</a:t>
                      </a:r>
                      <a:r>
                        <a:rPr lang="cs-CZ" sz="2000" noProof="0" dirty="0"/>
                        <a:t>.0</a:t>
                      </a:r>
                      <a:endParaRPr lang="en-GB" sz="2000" noProof="0" dirty="0"/>
                    </a:p>
                  </a:txBody>
                  <a:tcPr marL="126603" marR="126603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9047">
                <a:tc>
                  <a:txBody>
                    <a:bodyPr/>
                    <a:lstStyle/>
                    <a:p>
                      <a:r>
                        <a:rPr lang="en-GB" sz="2400" b="1" noProof="0" dirty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 marL="126603" marR="126603" marT="60960" marB="6096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b="1" noProof="0" dirty="0">
                          <a:solidFill>
                            <a:schemeClr val="bg1"/>
                          </a:solidFill>
                        </a:rPr>
                        <a:t>14</a:t>
                      </a:r>
                      <a:r>
                        <a:rPr lang="cs-CZ" sz="2400" b="1" noProof="0" dirty="0">
                          <a:solidFill>
                            <a:schemeClr val="bg1"/>
                          </a:solidFill>
                        </a:rPr>
                        <a:t>.</a:t>
                      </a:r>
                      <a:r>
                        <a:rPr lang="en-GB" sz="2400" b="1" noProof="0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marL="126603" marR="126603" marT="60960" marB="6096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b="1" noProof="0" dirty="0">
                          <a:solidFill>
                            <a:schemeClr val="bg1"/>
                          </a:solidFill>
                        </a:rPr>
                        <a:t>10</a:t>
                      </a:r>
                      <a:r>
                        <a:rPr lang="cs-CZ" sz="2400" b="1" noProof="0" dirty="0">
                          <a:solidFill>
                            <a:schemeClr val="bg1"/>
                          </a:solidFill>
                        </a:rPr>
                        <a:t>.</a:t>
                      </a:r>
                      <a:r>
                        <a:rPr lang="en-GB" sz="2400" b="1" noProof="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marL="126603" marR="126603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400" b="1" noProof="0" dirty="0">
                          <a:solidFill>
                            <a:schemeClr val="bg1"/>
                          </a:solidFill>
                        </a:rPr>
                        <a:t>10.0</a:t>
                      </a:r>
                      <a:endParaRPr lang="en-GB" sz="24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126603" marR="126603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78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0E57D0-4A3B-FE5B-CBC9-BB8631916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Pie chart example</a:t>
            </a:r>
          </a:p>
        </p:txBody>
      </p:sp>
      <p:graphicFrame>
        <p:nvGraphicFramePr>
          <p:cNvPr id="4" name="Graf 15">
            <a:extLst>
              <a:ext uri="{FF2B5EF4-FFF2-40B4-BE49-F238E27FC236}">
                <a16:creationId xmlns:a16="http://schemas.microsoft.com/office/drawing/2014/main" id="{7D732F40-920A-7658-F24B-7E0604E2EF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86324"/>
              </p:ext>
            </p:extLst>
          </p:nvPr>
        </p:nvGraphicFramePr>
        <p:xfrm>
          <a:off x="423863" y="1544939"/>
          <a:ext cx="7057668" cy="485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1">
            <a:extLst>
              <a:ext uri="{FF2B5EF4-FFF2-40B4-BE49-F238E27FC236}">
                <a16:creationId xmlns:a16="http://schemas.microsoft.com/office/drawing/2014/main" id="{BD167027-FE32-5173-E0F1-BAA3922596C3}"/>
              </a:ext>
            </a:extLst>
          </p:cNvPr>
          <p:cNvSpPr txBox="1"/>
          <p:nvPr/>
        </p:nvSpPr>
        <p:spPr>
          <a:xfrm>
            <a:off x="2987703" y="3643641"/>
            <a:ext cx="1894860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GB" sz="2400" b="1" dirty="0">
                <a:latin typeface="+mj-lt"/>
              </a:rPr>
              <a:t>Chart</a:t>
            </a:r>
            <a:br>
              <a:rPr lang="en-GB" sz="2400" b="1" dirty="0">
                <a:latin typeface="+mj-lt"/>
              </a:rPr>
            </a:br>
            <a:r>
              <a:rPr lang="en-GB" sz="2400" b="1" dirty="0">
                <a:latin typeface="+mj-lt"/>
              </a:rPr>
              <a:t>caption</a:t>
            </a:r>
            <a:endParaRPr lang="cs-CZ" sz="2400" b="1" dirty="0">
              <a:latin typeface="+mj-lt"/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3B1C36C8-133F-05AC-27F3-74EE77698163}"/>
              </a:ext>
            </a:extLst>
          </p:cNvPr>
          <p:cNvSpPr txBox="1">
            <a:spLocks/>
          </p:cNvSpPr>
          <p:nvPr/>
        </p:nvSpPr>
        <p:spPr>
          <a:xfrm>
            <a:off x="7317912" y="1665290"/>
            <a:ext cx="4323233" cy="450056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Poppins" panose="00000500000000000000" pitchFamily="2" charset="-18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strike="sngStrik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strike="sngStrik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</a:t>
            </a:r>
            <a:r>
              <a:rPr lang="en-GB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en-GB" dirty="0"/>
              <a:t> </a:t>
            </a:r>
            <a:r>
              <a:rPr lang="cs-CZ" dirty="0" err="1"/>
              <a:t>elitas</a:t>
            </a:r>
            <a:r>
              <a:rPr lang="cs-CZ" dirty="0"/>
              <a:t>. </a:t>
            </a:r>
            <a:r>
              <a:rPr lang="cs-CZ" dirty="0" err="1"/>
              <a:t>Neque</a:t>
            </a:r>
            <a:r>
              <a:rPr lang="cs-CZ" dirty="0"/>
              <a:t> </a:t>
            </a:r>
            <a:r>
              <a:rPr lang="cs-CZ" dirty="0" err="1"/>
              <a:t>porro</a:t>
            </a:r>
            <a:r>
              <a:rPr lang="cs-CZ" dirty="0"/>
              <a:t> </a:t>
            </a:r>
            <a:r>
              <a:rPr lang="cs-CZ" dirty="0" err="1"/>
              <a:t>quisquam</a:t>
            </a:r>
            <a:r>
              <a:rPr lang="cs-CZ" dirty="0"/>
              <a:t> </a:t>
            </a:r>
            <a:r>
              <a:rPr lang="cs-CZ" dirty="0" err="1"/>
              <a:t>est</a:t>
            </a:r>
            <a:r>
              <a:rPr lang="cs-CZ" dirty="0"/>
              <a:t>,</a:t>
            </a:r>
            <a:r>
              <a:rPr lang="en-GB" dirty="0"/>
              <a:t> </a:t>
            </a:r>
            <a:r>
              <a:rPr lang="cs-CZ" dirty="0" err="1"/>
              <a:t>dolorem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consectetur</a:t>
            </a:r>
            <a:r>
              <a:rPr lang="cs-CZ" dirty="0"/>
              <a:t>, </a:t>
            </a:r>
            <a:r>
              <a:rPr lang="cs-CZ" dirty="0" err="1"/>
              <a:t>adipisci</a:t>
            </a:r>
            <a:r>
              <a:rPr lang="cs-CZ" dirty="0"/>
              <a:t> </a:t>
            </a:r>
            <a:r>
              <a:rPr lang="cs-CZ" dirty="0" err="1"/>
              <a:t>velit</a:t>
            </a:r>
            <a:r>
              <a:rPr lang="cs-CZ" dirty="0"/>
              <a:t>, </a:t>
            </a:r>
            <a:r>
              <a:rPr lang="cs-CZ" dirty="0" err="1"/>
              <a:t>Consectetuer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</a:t>
            </a:r>
            <a:endParaRPr lang="en-GB" dirty="0"/>
          </a:p>
          <a:p>
            <a:r>
              <a:rPr lang="cs-CZ" dirty="0" err="1"/>
              <a:t>Duis</a:t>
            </a:r>
            <a:r>
              <a:rPr lang="cs-CZ" dirty="0"/>
              <a:t> </a:t>
            </a:r>
            <a:r>
              <a:rPr lang="cs-CZ" dirty="0" err="1"/>
              <a:t>bibendum</a:t>
            </a:r>
            <a:r>
              <a:rPr lang="cs-CZ" dirty="0"/>
              <a:t>, </a:t>
            </a:r>
            <a:r>
              <a:rPr lang="cs-CZ" dirty="0" err="1"/>
              <a:t>lectus</a:t>
            </a:r>
            <a:r>
              <a:rPr lang="cs-CZ" dirty="0"/>
              <a:t> </a:t>
            </a:r>
            <a:r>
              <a:rPr lang="cs-CZ" dirty="0" err="1"/>
              <a:t>ut</a:t>
            </a:r>
            <a:r>
              <a:rPr lang="cs-CZ" dirty="0"/>
              <a:t> </a:t>
            </a:r>
            <a:r>
              <a:rPr lang="cs-CZ" dirty="0" err="1"/>
              <a:t>vive</a:t>
            </a:r>
            <a:r>
              <a:rPr lang="cs-CZ" dirty="0"/>
              <a:t> </a:t>
            </a:r>
          </a:p>
          <a:p>
            <a:r>
              <a:rPr lang="cs-CZ" dirty="0" err="1"/>
              <a:t>Rhoncus</a:t>
            </a:r>
            <a:r>
              <a:rPr lang="cs-CZ" dirty="0"/>
              <a:t>,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 </a:t>
            </a:r>
            <a:r>
              <a:rPr lang="cs-CZ" dirty="0" err="1"/>
              <a:t>faucibus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276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0E57D0-4A3B-FE5B-CBC9-BB8631916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Bar</a:t>
            </a:r>
            <a:r>
              <a:rPr lang="en-GB" dirty="0"/>
              <a:t> chart example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2D8DD428-3436-0F2F-C99F-1227E0B254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5483405"/>
              </p:ext>
            </p:extLst>
          </p:nvPr>
        </p:nvGraphicFramePr>
        <p:xfrm>
          <a:off x="550864" y="1879601"/>
          <a:ext cx="10982325" cy="4394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Zástupný text 10">
            <a:extLst>
              <a:ext uri="{FF2B5EF4-FFF2-40B4-BE49-F238E27FC236}">
                <a16:creationId xmlns:a16="http://schemas.microsoft.com/office/drawing/2014/main" id="{1C00B50C-F5B5-833C-8B22-D19FB8599C39}"/>
              </a:ext>
            </a:extLst>
          </p:cNvPr>
          <p:cNvSpPr txBox="1">
            <a:spLocks/>
          </p:cNvSpPr>
          <p:nvPr/>
        </p:nvSpPr>
        <p:spPr>
          <a:xfrm>
            <a:off x="550867" y="1419073"/>
            <a:ext cx="1116012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─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strike="sngStrike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strike="sngStrike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600" dirty="0">
                <a:solidFill>
                  <a:schemeClr val="tx1"/>
                </a:solidFill>
              </a:rPr>
              <a:t>Example of chart caption</a:t>
            </a:r>
          </a:p>
        </p:txBody>
      </p:sp>
    </p:spTree>
    <p:extLst>
      <p:ext uri="{BB962C8B-B14F-4D97-AF65-F5344CB8AC3E}">
        <p14:creationId xmlns:p14="http://schemas.microsoft.com/office/powerpoint/2010/main" val="350227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0E57D0-4A3B-FE5B-CBC9-BB8631916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Bar</a:t>
            </a:r>
            <a:r>
              <a:rPr lang="en-GB" dirty="0"/>
              <a:t> chart example</a:t>
            </a:r>
          </a:p>
        </p:txBody>
      </p:sp>
      <p:sp>
        <p:nvSpPr>
          <p:cNvPr id="7" name="Zástupný text 10">
            <a:extLst>
              <a:ext uri="{FF2B5EF4-FFF2-40B4-BE49-F238E27FC236}">
                <a16:creationId xmlns:a16="http://schemas.microsoft.com/office/drawing/2014/main" id="{1C00B50C-F5B5-833C-8B22-D19FB8599C39}"/>
              </a:ext>
            </a:extLst>
          </p:cNvPr>
          <p:cNvSpPr txBox="1">
            <a:spLocks/>
          </p:cNvSpPr>
          <p:nvPr/>
        </p:nvSpPr>
        <p:spPr>
          <a:xfrm>
            <a:off x="550867" y="1419073"/>
            <a:ext cx="1116012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─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strike="sngStrike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strike="sngStrike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600" dirty="0">
                <a:solidFill>
                  <a:schemeClr val="tx1"/>
                </a:solidFill>
              </a:rPr>
              <a:t>Example of chart caption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7115775-AE22-B61B-A6E7-B5FA495897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4821170"/>
              </p:ext>
            </p:extLst>
          </p:nvPr>
        </p:nvGraphicFramePr>
        <p:xfrm>
          <a:off x="550864" y="1808163"/>
          <a:ext cx="10982325" cy="4466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332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0E57D0-4A3B-FE5B-CBC9-BB8631916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Stacked bar chart example</a:t>
            </a:r>
          </a:p>
        </p:txBody>
      </p:sp>
      <p:sp>
        <p:nvSpPr>
          <p:cNvPr id="7" name="Zástupný text 10">
            <a:extLst>
              <a:ext uri="{FF2B5EF4-FFF2-40B4-BE49-F238E27FC236}">
                <a16:creationId xmlns:a16="http://schemas.microsoft.com/office/drawing/2014/main" id="{1C00B50C-F5B5-833C-8B22-D19FB8599C39}"/>
              </a:ext>
            </a:extLst>
          </p:cNvPr>
          <p:cNvSpPr txBox="1">
            <a:spLocks/>
          </p:cNvSpPr>
          <p:nvPr/>
        </p:nvSpPr>
        <p:spPr>
          <a:xfrm>
            <a:off x="550867" y="1419073"/>
            <a:ext cx="1116012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─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strike="sngStrike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strike="sngStrike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600" dirty="0">
                <a:solidFill>
                  <a:schemeClr val="tx1"/>
                </a:solidFill>
              </a:rPr>
              <a:t>Example of chart caption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888C47FC-CAEA-BD37-F242-01FA38F91A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9239987"/>
              </p:ext>
            </p:extLst>
          </p:nvPr>
        </p:nvGraphicFramePr>
        <p:xfrm>
          <a:off x="550864" y="1808163"/>
          <a:ext cx="10982325" cy="4466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008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2DD7F2-F29F-B67F-A86C-B1AB5B117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Agenda</a:t>
            </a:r>
          </a:p>
        </p:txBody>
      </p:sp>
      <p:cxnSp>
        <p:nvCxnSpPr>
          <p:cNvPr id="10" name="Přímá spojnice 41">
            <a:extLst>
              <a:ext uri="{FF2B5EF4-FFF2-40B4-BE49-F238E27FC236}">
                <a16:creationId xmlns:a16="http://schemas.microsoft.com/office/drawing/2014/main" id="{2D1D6836-44A5-8917-3C61-96929953A1D6}"/>
              </a:ext>
            </a:extLst>
          </p:cNvPr>
          <p:cNvCxnSpPr>
            <a:cxnSpLocks/>
          </p:cNvCxnSpPr>
          <p:nvPr/>
        </p:nvCxnSpPr>
        <p:spPr>
          <a:xfrm>
            <a:off x="1271588" y="1665288"/>
            <a:ext cx="0" cy="5192712"/>
          </a:xfrm>
          <a:prstGeom prst="line">
            <a:avLst/>
          </a:prstGeom>
          <a:ln w="444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Skupina 2">
            <a:extLst>
              <a:ext uri="{FF2B5EF4-FFF2-40B4-BE49-F238E27FC236}">
                <a16:creationId xmlns:a16="http://schemas.microsoft.com/office/drawing/2014/main" id="{CE4E2EC6-37EA-0A62-FB43-6930F5A6019B}"/>
              </a:ext>
            </a:extLst>
          </p:cNvPr>
          <p:cNvGrpSpPr/>
          <p:nvPr/>
        </p:nvGrpSpPr>
        <p:grpSpPr>
          <a:xfrm>
            <a:off x="212239" y="1672929"/>
            <a:ext cx="5477357" cy="830704"/>
            <a:chOff x="212239" y="1672929"/>
            <a:chExt cx="5477357" cy="830704"/>
          </a:xfrm>
        </p:grpSpPr>
        <p:sp>
          <p:nvSpPr>
            <p:cNvPr id="11" name="TextovéPole 9">
              <a:extLst>
                <a:ext uri="{FF2B5EF4-FFF2-40B4-BE49-F238E27FC236}">
                  <a16:creationId xmlns:a16="http://schemas.microsoft.com/office/drawing/2014/main" id="{2095CB81-322A-1786-E7D4-1145D8D49C70}"/>
                </a:ext>
              </a:extLst>
            </p:cNvPr>
            <p:cNvSpPr txBox="1"/>
            <p:nvPr/>
          </p:nvSpPr>
          <p:spPr>
            <a:xfrm>
              <a:off x="1482449" y="1672930"/>
              <a:ext cx="420714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Section name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ovéPole 9">
              <a:extLst>
                <a:ext uri="{FF2B5EF4-FFF2-40B4-BE49-F238E27FC236}">
                  <a16:creationId xmlns:a16="http://schemas.microsoft.com/office/drawing/2014/main" id="{4BF5287F-887F-7A35-9077-A2FACCF5C40E}"/>
                </a:ext>
              </a:extLst>
            </p:cNvPr>
            <p:cNvSpPr txBox="1"/>
            <p:nvPr/>
          </p:nvSpPr>
          <p:spPr>
            <a:xfrm>
              <a:off x="1482449" y="2011190"/>
              <a:ext cx="4207147" cy="492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prstClr val="white"/>
                  </a:solidFill>
                </a:rPr>
                <a:t>Lorem ipsum </a:t>
              </a:r>
              <a:r>
                <a:rPr lang="en-GB" sz="1600" dirty="0" err="1">
                  <a:solidFill>
                    <a:prstClr val="white"/>
                  </a:solidFill>
                </a:rPr>
                <a:t>dolor</a:t>
              </a:r>
              <a:r>
                <a:rPr lang="en-GB" sz="1600" dirty="0">
                  <a:solidFill>
                    <a:prstClr val="white"/>
                  </a:solidFill>
                </a:rPr>
                <a:t> sit </a:t>
              </a:r>
              <a:r>
                <a:rPr lang="en-GB" sz="1600" dirty="0" err="1">
                  <a:solidFill>
                    <a:prstClr val="white"/>
                  </a:solidFill>
                </a:rPr>
                <a:t>amet</a:t>
              </a:r>
              <a:r>
                <a:rPr lang="en-GB" sz="1600" dirty="0">
                  <a:solidFill>
                    <a:prstClr val="white"/>
                  </a:solidFill>
                </a:rPr>
                <a:t>, </a:t>
              </a:r>
              <a:r>
                <a:rPr lang="en-GB" sz="1600" dirty="0" err="1">
                  <a:solidFill>
                    <a:prstClr val="white"/>
                  </a:solidFill>
                </a:rPr>
                <a:t>consectetuer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adipiscing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elitas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6" name="Nadpis 1">
              <a:extLst>
                <a:ext uri="{FF2B5EF4-FFF2-40B4-BE49-F238E27FC236}">
                  <a16:creationId xmlns:a16="http://schemas.microsoft.com/office/drawing/2014/main" id="{AD05AEE8-D06C-7857-30AA-2790C810695A}"/>
                </a:ext>
              </a:extLst>
            </p:cNvPr>
            <p:cNvSpPr txBox="1">
              <a:spLocks/>
            </p:cNvSpPr>
            <p:nvPr/>
          </p:nvSpPr>
          <p:spPr>
            <a:xfrm>
              <a:off x="212239" y="1672929"/>
              <a:ext cx="897212" cy="569387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GB" dirty="0"/>
                <a:t>01</a:t>
              </a:r>
            </a:p>
          </p:txBody>
        </p:sp>
      </p:grpSp>
      <p:grpSp>
        <p:nvGrpSpPr>
          <p:cNvPr id="7" name="Skupina 6">
            <a:extLst>
              <a:ext uri="{FF2B5EF4-FFF2-40B4-BE49-F238E27FC236}">
                <a16:creationId xmlns:a16="http://schemas.microsoft.com/office/drawing/2014/main" id="{311748FE-84CB-0BA6-6249-1F702F2B7645}"/>
              </a:ext>
            </a:extLst>
          </p:cNvPr>
          <p:cNvGrpSpPr/>
          <p:nvPr/>
        </p:nvGrpSpPr>
        <p:grpSpPr>
          <a:xfrm>
            <a:off x="212239" y="5360547"/>
            <a:ext cx="5477357" cy="830703"/>
            <a:chOff x="212239" y="5360547"/>
            <a:chExt cx="5477357" cy="830703"/>
          </a:xfrm>
        </p:grpSpPr>
        <p:sp>
          <p:nvSpPr>
            <p:cNvPr id="21" name="TextovéPole 9">
              <a:extLst>
                <a:ext uri="{FF2B5EF4-FFF2-40B4-BE49-F238E27FC236}">
                  <a16:creationId xmlns:a16="http://schemas.microsoft.com/office/drawing/2014/main" id="{1CA63BF4-B26E-708C-3384-EC0491C60AD5}"/>
                </a:ext>
              </a:extLst>
            </p:cNvPr>
            <p:cNvSpPr txBox="1"/>
            <p:nvPr/>
          </p:nvSpPr>
          <p:spPr>
            <a:xfrm>
              <a:off x="1482449" y="5360547"/>
              <a:ext cx="420714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Section name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ovéPole 9">
              <a:extLst>
                <a:ext uri="{FF2B5EF4-FFF2-40B4-BE49-F238E27FC236}">
                  <a16:creationId xmlns:a16="http://schemas.microsoft.com/office/drawing/2014/main" id="{DC3000E2-57D1-02A6-8EEC-1D7F20BA519A}"/>
                </a:ext>
              </a:extLst>
            </p:cNvPr>
            <p:cNvSpPr txBox="1"/>
            <p:nvPr/>
          </p:nvSpPr>
          <p:spPr>
            <a:xfrm>
              <a:off x="1482449" y="5698807"/>
              <a:ext cx="4207147" cy="492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prstClr val="white"/>
                  </a:solidFill>
                </a:rPr>
                <a:t>Lorem ipsum </a:t>
              </a:r>
              <a:r>
                <a:rPr lang="en-GB" sz="1600" dirty="0" err="1">
                  <a:solidFill>
                    <a:prstClr val="white"/>
                  </a:solidFill>
                </a:rPr>
                <a:t>dolor</a:t>
              </a:r>
              <a:r>
                <a:rPr lang="en-GB" sz="1600" dirty="0">
                  <a:solidFill>
                    <a:prstClr val="white"/>
                  </a:solidFill>
                </a:rPr>
                <a:t> sit </a:t>
              </a:r>
              <a:r>
                <a:rPr lang="en-GB" sz="1600" dirty="0" err="1">
                  <a:solidFill>
                    <a:prstClr val="white"/>
                  </a:solidFill>
                </a:rPr>
                <a:t>amet</a:t>
              </a:r>
              <a:r>
                <a:rPr lang="en-GB" sz="1600" dirty="0">
                  <a:solidFill>
                    <a:prstClr val="white"/>
                  </a:solidFill>
                </a:rPr>
                <a:t>, </a:t>
              </a:r>
              <a:r>
                <a:rPr lang="en-GB" sz="1600" dirty="0" err="1">
                  <a:solidFill>
                    <a:prstClr val="white"/>
                  </a:solidFill>
                </a:rPr>
                <a:t>consectetuer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adipiscing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elitas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23" name="Nadpis 1">
              <a:extLst>
                <a:ext uri="{FF2B5EF4-FFF2-40B4-BE49-F238E27FC236}">
                  <a16:creationId xmlns:a16="http://schemas.microsoft.com/office/drawing/2014/main" id="{50EDDC00-F05D-806B-101F-FC1C4485D237}"/>
                </a:ext>
              </a:extLst>
            </p:cNvPr>
            <p:cNvSpPr txBox="1">
              <a:spLocks/>
            </p:cNvSpPr>
            <p:nvPr/>
          </p:nvSpPr>
          <p:spPr>
            <a:xfrm>
              <a:off x="212239" y="5360547"/>
              <a:ext cx="897212" cy="569387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dirty="0"/>
                <a:t>04</a:t>
              </a:r>
              <a:endParaRPr lang="en-GB" dirty="0"/>
            </a:p>
          </p:txBody>
        </p:sp>
      </p:grpSp>
      <p:grpSp>
        <p:nvGrpSpPr>
          <p:cNvPr id="5" name="Skupina 4">
            <a:extLst>
              <a:ext uri="{FF2B5EF4-FFF2-40B4-BE49-F238E27FC236}">
                <a16:creationId xmlns:a16="http://schemas.microsoft.com/office/drawing/2014/main" id="{84DA25B9-6943-1FD2-6C50-7A692226A2E9}"/>
              </a:ext>
            </a:extLst>
          </p:cNvPr>
          <p:cNvGrpSpPr/>
          <p:nvPr/>
        </p:nvGrpSpPr>
        <p:grpSpPr>
          <a:xfrm>
            <a:off x="212239" y="4131341"/>
            <a:ext cx="5477357" cy="830704"/>
            <a:chOff x="212239" y="4131341"/>
            <a:chExt cx="5477357" cy="830704"/>
          </a:xfrm>
        </p:grpSpPr>
        <p:sp>
          <p:nvSpPr>
            <p:cNvPr id="25" name="TextovéPole 9">
              <a:extLst>
                <a:ext uri="{FF2B5EF4-FFF2-40B4-BE49-F238E27FC236}">
                  <a16:creationId xmlns:a16="http://schemas.microsoft.com/office/drawing/2014/main" id="{207D9F76-2937-36C7-CD31-7FEC7C8A36E0}"/>
                </a:ext>
              </a:extLst>
            </p:cNvPr>
            <p:cNvSpPr txBox="1"/>
            <p:nvPr/>
          </p:nvSpPr>
          <p:spPr>
            <a:xfrm>
              <a:off x="1482449" y="4131342"/>
              <a:ext cx="420714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Section name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ovéPole 9">
              <a:extLst>
                <a:ext uri="{FF2B5EF4-FFF2-40B4-BE49-F238E27FC236}">
                  <a16:creationId xmlns:a16="http://schemas.microsoft.com/office/drawing/2014/main" id="{9B3D3525-2694-3718-D833-A2868A73B1AF}"/>
                </a:ext>
              </a:extLst>
            </p:cNvPr>
            <p:cNvSpPr txBox="1"/>
            <p:nvPr/>
          </p:nvSpPr>
          <p:spPr>
            <a:xfrm>
              <a:off x="1482449" y="4469602"/>
              <a:ext cx="4207147" cy="492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prstClr val="white"/>
                  </a:solidFill>
                </a:rPr>
                <a:t>Lorem ipsum </a:t>
              </a:r>
              <a:r>
                <a:rPr lang="en-GB" sz="1600" dirty="0" err="1">
                  <a:solidFill>
                    <a:prstClr val="white"/>
                  </a:solidFill>
                </a:rPr>
                <a:t>dolor</a:t>
              </a:r>
              <a:r>
                <a:rPr lang="en-GB" sz="1600" dirty="0">
                  <a:solidFill>
                    <a:prstClr val="white"/>
                  </a:solidFill>
                </a:rPr>
                <a:t> sit </a:t>
              </a:r>
              <a:r>
                <a:rPr lang="en-GB" sz="1600" dirty="0" err="1">
                  <a:solidFill>
                    <a:prstClr val="white"/>
                  </a:solidFill>
                </a:rPr>
                <a:t>amet</a:t>
              </a:r>
              <a:r>
                <a:rPr lang="en-GB" sz="1600" dirty="0">
                  <a:solidFill>
                    <a:prstClr val="white"/>
                  </a:solidFill>
                </a:rPr>
                <a:t>, </a:t>
              </a:r>
              <a:r>
                <a:rPr lang="en-GB" sz="1600" dirty="0" err="1">
                  <a:solidFill>
                    <a:prstClr val="white"/>
                  </a:solidFill>
                </a:rPr>
                <a:t>consectetuer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adipiscing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elitas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27" name="Nadpis 1">
              <a:extLst>
                <a:ext uri="{FF2B5EF4-FFF2-40B4-BE49-F238E27FC236}">
                  <a16:creationId xmlns:a16="http://schemas.microsoft.com/office/drawing/2014/main" id="{55570100-AC8B-939E-BA8B-180984A5A277}"/>
                </a:ext>
              </a:extLst>
            </p:cNvPr>
            <p:cNvSpPr txBox="1">
              <a:spLocks/>
            </p:cNvSpPr>
            <p:nvPr/>
          </p:nvSpPr>
          <p:spPr>
            <a:xfrm>
              <a:off x="212239" y="4131341"/>
              <a:ext cx="897212" cy="569387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dirty="0"/>
                <a:t>03</a:t>
              </a:r>
              <a:endParaRPr lang="en-GB" dirty="0"/>
            </a:p>
          </p:txBody>
        </p:sp>
      </p:grpSp>
      <p:grpSp>
        <p:nvGrpSpPr>
          <p:cNvPr id="4" name="Skupina 3">
            <a:extLst>
              <a:ext uri="{FF2B5EF4-FFF2-40B4-BE49-F238E27FC236}">
                <a16:creationId xmlns:a16="http://schemas.microsoft.com/office/drawing/2014/main" id="{DFF8FB9D-6FB2-E2E1-125A-4B3AE3D7239C}"/>
              </a:ext>
            </a:extLst>
          </p:cNvPr>
          <p:cNvGrpSpPr/>
          <p:nvPr/>
        </p:nvGrpSpPr>
        <p:grpSpPr>
          <a:xfrm>
            <a:off x="212239" y="2902135"/>
            <a:ext cx="5477357" cy="830703"/>
            <a:chOff x="212239" y="2902135"/>
            <a:chExt cx="5477357" cy="830703"/>
          </a:xfrm>
        </p:grpSpPr>
        <p:sp>
          <p:nvSpPr>
            <p:cNvPr id="29" name="TextovéPole 9">
              <a:extLst>
                <a:ext uri="{FF2B5EF4-FFF2-40B4-BE49-F238E27FC236}">
                  <a16:creationId xmlns:a16="http://schemas.microsoft.com/office/drawing/2014/main" id="{10BE0CB8-3784-E968-F9D3-E2AA44A1AEC0}"/>
                </a:ext>
              </a:extLst>
            </p:cNvPr>
            <p:cNvSpPr txBox="1"/>
            <p:nvPr/>
          </p:nvSpPr>
          <p:spPr>
            <a:xfrm>
              <a:off x="1482449" y="2902135"/>
              <a:ext cx="420714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Section name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TextovéPole 9">
              <a:extLst>
                <a:ext uri="{FF2B5EF4-FFF2-40B4-BE49-F238E27FC236}">
                  <a16:creationId xmlns:a16="http://schemas.microsoft.com/office/drawing/2014/main" id="{30634C2D-A566-CEBE-B2AC-0428CEB2B194}"/>
                </a:ext>
              </a:extLst>
            </p:cNvPr>
            <p:cNvSpPr txBox="1"/>
            <p:nvPr/>
          </p:nvSpPr>
          <p:spPr>
            <a:xfrm>
              <a:off x="1482449" y="3240395"/>
              <a:ext cx="4207147" cy="492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prstClr val="white"/>
                  </a:solidFill>
                </a:rPr>
                <a:t>Lorem ipsum </a:t>
              </a:r>
              <a:r>
                <a:rPr lang="en-GB" sz="1600" dirty="0" err="1">
                  <a:solidFill>
                    <a:prstClr val="white"/>
                  </a:solidFill>
                </a:rPr>
                <a:t>dolor</a:t>
              </a:r>
              <a:r>
                <a:rPr lang="en-GB" sz="1600" dirty="0">
                  <a:solidFill>
                    <a:prstClr val="white"/>
                  </a:solidFill>
                </a:rPr>
                <a:t> sit </a:t>
              </a:r>
              <a:r>
                <a:rPr lang="en-GB" sz="1600" dirty="0" err="1">
                  <a:solidFill>
                    <a:prstClr val="white"/>
                  </a:solidFill>
                </a:rPr>
                <a:t>amet</a:t>
              </a:r>
              <a:r>
                <a:rPr lang="en-GB" sz="1600" dirty="0">
                  <a:solidFill>
                    <a:prstClr val="white"/>
                  </a:solidFill>
                </a:rPr>
                <a:t>, </a:t>
              </a:r>
              <a:r>
                <a:rPr lang="en-GB" sz="1600" dirty="0" err="1">
                  <a:solidFill>
                    <a:prstClr val="white"/>
                  </a:solidFill>
                </a:rPr>
                <a:t>consectetuer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adipiscing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elitas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38" name="Nadpis 1">
              <a:extLst>
                <a:ext uri="{FF2B5EF4-FFF2-40B4-BE49-F238E27FC236}">
                  <a16:creationId xmlns:a16="http://schemas.microsoft.com/office/drawing/2014/main" id="{566AFC30-ECB2-B25A-FA07-4EA61A93E012}"/>
                </a:ext>
              </a:extLst>
            </p:cNvPr>
            <p:cNvSpPr txBox="1">
              <a:spLocks/>
            </p:cNvSpPr>
            <p:nvPr/>
          </p:nvSpPr>
          <p:spPr>
            <a:xfrm>
              <a:off x="212239" y="2902135"/>
              <a:ext cx="897212" cy="569387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GB" dirty="0"/>
                <a:t>0</a:t>
              </a:r>
              <a:r>
                <a:rPr lang="cs-CZ" dirty="0"/>
                <a:t>2</a:t>
              </a:r>
              <a:endParaRPr lang="en-GB" dirty="0"/>
            </a:p>
          </p:txBody>
        </p:sp>
      </p:grpSp>
      <p:cxnSp>
        <p:nvCxnSpPr>
          <p:cNvPr id="39" name="Přímá spojnice 41">
            <a:extLst>
              <a:ext uri="{FF2B5EF4-FFF2-40B4-BE49-F238E27FC236}">
                <a16:creationId xmlns:a16="http://schemas.microsoft.com/office/drawing/2014/main" id="{004D3992-A8F2-7634-F35D-FFF9A496F527}"/>
              </a:ext>
            </a:extLst>
          </p:cNvPr>
          <p:cNvCxnSpPr>
            <a:cxnSpLocks/>
          </p:cNvCxnSpPr>
          <p:nvPr/>
        </p:nvCxnSpPr>
        <p:spPr>
          <a:xfrm>
            <a:off x="7205668" y="1665288"/>
            <a:ext cx="0" cy="5192712"/>
          </a:xfrm>
          <a:prstGeom prst="line">
            <a:avLst/>
          </a:prstGeom>
          <a:ln w="444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23F6D151-899D-0D94-0563-F59BDB9F9E94}"/>
              </a:ext>
            </a:extLst>
          </p:cNvPr>
          <p:cNvGrpSpPr/>
          <p:nvPr/>
        </p:nvGrpSpPr>
        <p:grpSpPr>
          <a:xfrm>
            <a:off x="6146319" y="1672935"/>
            <a:ext cx="5477363" cy="830704"/>
            <a:chOff x="6146319" y="1672935"/>
            <a:chExt cx="5477363" cy="830704"/>
          </a:xfrm>
        </p:grpSpPr>
        <p:sp>
          <p:nvSpPr>
            <p:cNvPr id="40" name="TextovéPole 9">
              <a:extLst>
                <a:ext uri="{FF2B5EF4-FFF2-40B4-BE49-F238E27FC236}">
                  <a16:creationId xmlns:a16="http://schemas.microsoft.com/office/drawing/2014/main" id="{83387273-6E94-21EC-82C7-9B974AEAC39D}"/>
                </a:ext>
              </a:extLst>
            </p:cNvPr>
            <p:cNvSpPr txBox="1"/>
            <p:nvPr/>
          </p:nvSpPr>
          <p:spPr>
            <a:xfrm>
              <a:off x="7416531" y="1672936"/>
              <a:ext cx="420714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Section name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41" name="TextovéPole 9">
              <a:extLst>
                <a:ext uri="{FF2B5EF4-FFF2-40B4-BE49-F238E27FC236}">
                  <a16:creationId xmlns:a16="http://schemas.microsoft.com/office/drawing/2014/main" id="{2DB41618-5659-F3CF-2CD3-FA1D0BD7CBD1}"/>
                </a:ext>
              </a:extLst>
            </p:cNvPr>
            <p:cNvSpPr txBox="1"/>
            <p:nvPr/>
          </p:nvSpPr>
          <p:spPr>
            <a:xfrm>
              <a:off x="7416535" y="2011196"/>
              <a:ext cx="4207147" cy="492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prstClr val="white"/>
                  </a:solidFill>
                </a:rPr>
                <a:t>Lorem ipsum </a:t>
              </a:r>
              <a:r>
                <a:rPr lang="en-GB" sz="1600" dirty="0" err="1">
                  <a:solidFill>
                    <a:prstClr val="white"/>
                  </a:solidFill>
                </a:rPr>
                <a:t>dolor</a:t>
              </a:r>
              <a:r>
                <a:rPr lang="en-GB" sz="1600" dirty="0">
                  <a:solidFill>
                    <a:prstClr val="white"/>
                  </a:solidFill>
                </a:rPr>
                <a:t> sit </a:t>
              </a:r>
              <a:r>
                <a:rPr lang="en-GB" sz="1600" dirty="0" err="1">
                  <a:solidFill>
                    <a:prstClr val="white"/>
                  </a:solidFill>
                </a:rPr>
                <a:t>amet</a:t>
              </a:r>
              <a:r>
                <a:rPr lang="en-GB" sz="1600" dirty="0">
                  <a:solidFill>
                    <a:prstClr val="white"/>
                  </a:solidFill>
                </a:rPr>
                <a:t>, </a:t>
              </a:r>
              <a:r>
                <a:rPr lang="en-GB" sz="1600" dirty="0" err="1">
                  <a:solidFill>
                    <a:prstClr val="white"/>
                  </a:solidFill>
                </a:rPr>
                <a:t>consectetuer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adipiscing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elitas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42" name="Nadpis 1">
              <a:extLst>
                <a:ext uri="{FF2B5EF4-FFF2-40B4-BE49-F238E27FC236}">
                  <a16:creationId xmlns:a16="http://schemas.microsoft.com/office/drawing/2014/main" id="{B383DF37-7B16-E770-AE76-F7CE6E6AAB99}"/>
                </a:ext>
              </a:extLst>
            </p:cNvPr>
            <p:cNvSpPr txBox="1">
              <a:spLocks/>
            </p:cNvSpPr>
            <p:nvPr/>
          </p:nvSpPr>
          <p:spPr>
            <a:xfrm>
              <a:off x="6146319" y="1672935"/>
              <a:ext cx="897212" cy="569387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dirty="0"/>
                <a:t>05</a:t>
              </a:r>
              <a:endParaRPr lang="en-GB" dirty="0"/>
            </a:p>
          </p:txBody>
        </p:sp>
      </p:grpSp>
      <p:grpSp>
        <p:nvGrpSpPr>
          <p:cNvPr id="8" name="Skupina 7">
            <a:extLst>
              <a:ext uri="{FF2B5EF4-FFF2-40B4-BE49-F238E27FC236}">
                <a16:creationId xmlns:a16="http://schemas.microsoft.com/office/drawing/2014/main" id="{277339FF-FD15-BD84-115D-DAB78B335F51}"/>
              </a:ext>
            </a:extLst>
          </p:cNvPr>
          <p:cNvGrpSpPr/>
          <p:nvPr/>
        </p:nvGrpSpPr>
        <p:grpSpPr>
          <a:xfrm>
            <a:off x="6146319" y="5360553"/>
            <a:ext cx="5477363" cy="830703"/>
            <a:chOff x="6146319" y="5360553"/>
            <a:chExt cx="5477363" cy="830703"/>
          </a:xfrm>
        </p:grpSpPr>
        <p:sp>
          <p:nvSpPr>
            <p:cNvPr id="43" name="TextovéPole 9">
              <a:extLst>
                <a:ext uri="{FF2B5EF4-FFF2-40B4-BE49-F238E27FC236}">
                  <a16:creationId xmlns:a16="http://schemas.microsoft.com/office/drawing/2014/main" id="{6C949F77-14F2-2D58-1971-F183955AF995}"/>
                </a:ext>
              </a:extLst>
            </p:cNvPr>
            <p:cNvSpPr txBox="1"/>
            <p:nvPr/>
          </p:nvSpPr>
          <p:spPr>
            <a:xfrm>
              <a:off x="7416531" y="5360553"/>
              <a:ext cx="420714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Section name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TextovéPole 9">
              <a:extLst>
                <a:ext uri="{FF2B5EF4-FFF2-40B4-BE49-F238E27FC236}">
                  <a16:creationId xmlns:a16="http://schemas.microsoft.com/office/drawing/2014/main" id="{0CDE794C-A8E1-79A7-E1CF-A021A9CBBFA7}"/>
                </a:ext>
              </a:extLst>
            </p:cNvPr>
            <p:cNvSpPr txBox="1"/>
            <p:nvPr/>
          </p:nvSpPr>
          <p:spPr>
            <a:xfrm>
              <a:off x="7416535" y="5698813"/>
              <a:ext cx="4207147" cy="492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prstClr val="white"/>
                  </a:solidFill>
                </a:rPr>
                <a:t>Lorem ipsum </a:t>
              </a:r>
              <a:r>
                <a:rPr lang="en-GB" sz="1600" dirty="0" err="1">
                  <a:solidFill>
                    <a:prstClr val="white"/>
                  </a:solidFill>
                </a:rPr>
                <a:t>dolor</a:t>
              </a:r>
              <a:r>
                <a:rPr lang="en-GB" sz="1600" dirty="0">
                  <a:solidFill>
                    <a:prstClr val="white"/>
                  </a:solidFill>
                </a:rPr>
                <a:t> sit </a:t>
              </a:r>
              <a:r>
                <a:rPr lang="en-GB" sz="1600" dirty="0" err="1">
                  <a:solidFill>
                    <a:prstClr val="white"/>
                  </a:solidFill>
                </a:rPr>
                <a:t>amet</a:t>
              </a:r>
              <a:r>
                <a:rPr lang="en-GB" sz="1600" dirty="0">
                  <a:solidFill>
                    <a:prstClr val="white"/>
                  </a:solidFill>
                </a:rPr>
                <a:t>, </a:t>
              </a:r>
              <a:r>
                <a:rPr lang="en-GB" sz="1600" dirty="0" err="1">
                  <a:solidFill>
                    <a:prstClr val="white"/>
                  </a:solidFill>
                </a:rPr>
                <a:t>consectetuer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adipiscing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elitas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45" name="Nadpis 1">
              <a:extLst>
                <a:ext uri="{FF2B5EF4-FFF2-40B4-BE49-F238E27FC236}">
                  <a16:creationId xmlns:a16="http://schemas.microsoft.com/office/drawing/2014/main" id="{BA637C44-77C6-9350-8AEB-CFA8644BB9FE}"/>
                </a:ext>
              </a:extLst>
            </p:cNvPr>
            <p:cNvSpPr txBox="1">
              <a:spLocks/>
            </p:cNvSpPr>
            <p:nvPr/>
          </p:nvSpPr>
          <p:spPr>
            <a:xfrm>
              <a:off x="6146319" y="5360553"/>
              <a:ext cx="897212" cy="569387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dirty="0"/>
                <a:t>08</a:t>
              </a:r>
              <a:endParaRPr lang="en-GB" dirty="0"/>
            </a:p>
          </p:txBody>
        </p:sp>
      </p:grpSp>
      <p:grpSp>
        <p:nvGrpSpPr>
          <p:cNvPr id="9" name="Skupina 8">
            <a:extLst>
              <a:ext uri="{FF2B5EF4-FFF2-40B4-BE49-F238E27FC236}">
                <a16:creationId xmlns:a16="http://schemas.microsoft.com/office/drawing/2014/main" id="{DBE7F31A-6367-31D8-B30E-4F44B75C52DD}"/>
              </a:ext>
            </a:extLst>
          </p:cNvPr>
          <p:cNvGrpSpPr/>
          <p:nvPr/>
        </p:nvGrpSpPr>
        <p:grpSpPr>
          <a:xfrm>
            <a:off x="6146319" y="4131347"/>
            <a:ext cx="5477363" cy="830704"/>
            <a:chOff x="6146319" y="4131347"/>
            <a:chExt cx="5477363" cy="830704"/>
          </a:xfrm>
        </p:grpSpPr>
        <p:sp>
          <p:nvSpPr>
            <p:cNvPr id="46" name="TextovéPole 9">
              <a:extLst>
                <a:ext uri="{FF2B5EF4-FFF2-40B4-BE49-F238E27FC236}">
                  <a16:creationId xmlns:a16="http://schemas.microsoft.com/office/drawing/2014/main" id="{020F7C7E-6D68-FDC0-C5D4-22CCAAB5359E}"/>
                </a:ext>
              </a:extLst>
            </p:cNvPr>
            <p:cNvSpPr txBox="1"/>
            <p:nvPr/>
          </p:nvSpPr>
          <p:spPr>
            <a:xfrm>
              <a:off x="7416531" y="4131348"/>
              <a:ext cx="420714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Section name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TextovéPole 9">
              <a:extLst>
                <a:ext uri="{FF2B5EF4-FFF2-40B4-BE49-F238E27FC236}">
                  <a16:creationId xmlns:a16="http://schemas.microsoft.com/office/drawing/2014/main" id="{A0174C72-5BF7-0106-D789-DD6C3A0C61ED}"/>
                </a:ext>
              </a:extLst>
            </p:cNvPr>
            <p:cNvSpPr txBox="1"/>
            <p:nvPr/>
          </p:nvSpPr>
          <p:spPr>
            <a:xfrm>
              <a:off x="7416535" y="4469608"/>
              <a:ext cx="4207147" cy="492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prstClr val="white"/>
                  </a:solidFill>
                </a:rPr>
                <a:t>Lorem ipsum </a:t>
              </a:r>
              <a:r>
                <a:rPr lang="en-GB" sz="1600" dirty="0" err="1">
                  <a:solidFill>
                    <a:prstClr val="white"/>
                  </a:solidFill>
                </a:rPr>
                <a:t>dolor</a:t>
              </a:r>
              <a:r>
                <a:rPr lang="en-GB" sz="1600" dirty="0">
                  <a:solidFill>
                    <a:prstClr val="white"/>
                  </a:solidFill>
                </a:rPr>
                <a:t> sit </a:t>
              </a:r>
              <a:r>
                <a:rPr lang="en-GB" sz="1600" dirty="0" err="1">
                  <a:solidFill>
                    <a:prstClr val="white"/>
                  </a:solidFill>
                </a:rPr>
                <a:t>amet</a:t>
              </a:r>
              <a:r>
                <a:rPr lang="en-GB" sz="1600" dirty="0">
                  <a:solidFill>
                    <a:prstClr val="white"/>
                  </a:solidFill>
                </a:rPr>
                <a:t>, </a:t>
              </a:r>
              <a:r>
                <a:rPr lang="en-GB" sz="1600" dirty="0" err="1">
                  <a:solidFill>
                    <a:prstClr val="white"/>
                  </a:solidFill>
                </a:rPr>
                <a:t>consectetuer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adipiscing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elitas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48" name="Nadpis 1">
              <a:extLst>
                <a:ext uri="{FF2B5EF4-FFF2-40B4-BE49-F238E27FC236}">
                  <a16:creationId xmlns:a16="http://schemas.microsoft.com/office/drawing/2014/main" id="{D41B70E9-F797-E0B4-6132-CACF54A3C555}"/>
                </a:ext>
              </a:extLst>
            </p:cNvPr>
            <p:cNvSpPr txBox="1">
              <a:spLocks/>
            </p:cNvSpPr>
            <p:nvPr/>
          </p:nvSpPr>
          <p:spPr>
            <a:xfrm>
              <a:off x="6146319" y="4131347"/>
              <a:ext cx="897212" cy="569387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dirty="0"/>
                <a:t>07</a:t>
              </a:r>
              <a:endParaRPr lang="en-GB" dirty="0"/>
            </a:p>
          </p:txBody>
        </p:sp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6F996B67-38DB-39CD-1B1E-D3506A8A7479}"/>
              </a:ext>
            </a:extLst>
          </p:cNvPr>
          <p:cNvGrpSpPr/>
          <p:nvPr/>
        </p:nvGrpSpPr>
        <p:grpSpPr>
          <a:xfrm>
            <a:off x="6146319" y="2902141"/>
            <a:ext cx="5477363" cy="830703"/>
            <a:chOff x="6146319" y="2902141"/>
            <a:chExt cx="5477363" cy="830703"/>
          </a:xfrm>
        </p:grpSpPr>
        <p:sp>
          <p:nvSpPr>
            <p:cNvPr id="49" name="TextovéPole 9">
              <a:extLst>
                <a:ext uri="{FF2B5EF4-FFF2-40B4-BE49-F238E27FC236}">
                  <a16:creationId xmlns:a16="http://schemas.microsoft.com/office/drawing/2014/main" id="{B7E5BEF2-3021-A44F-3D99-52B7A3107E4F}"/>
                </a:ext>
              </a:extLst>
            </p:cNvPr>
            <p:cNvSpPr txBox="1"/>
            <p:nvPr/>
          </p:nvSpPr>
          <p:spPr>
            <a:xfrm>
              <a:off x="7416531" y="2902141"/>
              <a:ext cx="420714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Section name</a:t>
              </a:r>
              <a:endParaRPr lang="en-GB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50" name="TextovéPole 9">
              <a:extLst>
                <a:ext uri="{FF2B5EF4-FFF2-40B4-BE49-F238E27FC236}">
                  <a16:creationId xmlns:a16="http://schemas.microsoft.com/office/drawing/2014/main" id="{D7F153F2-12D4-7711-A91F-5DE299474F7F}"/>
                </a:ext>
              </a:extLst>
            </p:cNvPr>
            <p:cNvSpPr txBox="1"/>
            <p:nvPr/>
          </p:nvSpPr>
          <p:spPr>
            <a:xfrm>
              <a:off x="7416535" y="3240401"/>
              <a:ext cx="4207147" cy="492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prstClr val="white"/>
                  </a:solidFill>
                </a:rPr>
                <a:t>Lorem ipsum </a:t>
              </a:r>
              <a:r>
                <a:rPr lang="en-GB" sz="1600" dirty="0" err="1">
                  <a:solidFill>
                    <a:prstClr val="white"/>
                  </a:solidFill>
                </a:rPr>
                <a:t>dolor</a:t>
              </a:r>
              <a:r>
                <a:rPr lang="en-GB" sz="1600" dirty="0">
                  <a:solidFill>
                    <a:prstClr val="white"/>
                  </a:solidFill>
                </a:rPr>
                <a:t> sit </a:t>
              </a:r>
              <a:r>
                <a:rPr lang="en-GB" sz="1600" dirty="0" err="1">
                  <a:solidFill>
                    <a:prstClr val="white"/>
                  </a:solidFill>
                </a:rPr>
                <a:t>amet</a:t>
              </a:r>
              <a:r>
                <a:rPr lang="en-GB" sz="1600" dirty="0">
                  <a:solidFill>
                    <a:prstClr val="white"/>
                  </a:solidFill>
                </a:rPr>
                <a:t>, </a:t>
              </a:r>
              <a:r>
                <a:rPr lang="en-GB" sz="1600" dirty="0" err="1">
                  <a:solidFill>
                    <a:prstClr val="white"/>
                  </a:solidFill>
                </a:rPr>
                <a:t>consectetuer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adipiscing</a:t>
              </a:r>
              <a:r>
                <a:rPr lang="en-GB" sz="1600" dirty="0">
                  <a:solidFill>
                    <a:prstClr val="white"/>
                  </a:solidFill>
                </a:rPr>
                <a:t> </a:t>
              </a:r>
              <a:r>
                <a:rPr lang="en-GB" sz="1600" dirty="0" err="1">
                  <a:solidFill>
                    <a:prstClr val="white"/>
                  </a:solidFill>
                </a:rPr>
                <a:t>elitas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51" name="Nadpis 1">
              <a:extLst>
                <a:ext uri="{FF2B5EF4-FFF2-40B4-BE49-F238E27FC236}">
                  <a16:creationId xmlns:a16="http://schemas.microsoft.com/office/drawing/2014/main" id="{881730F7-8DCF-AAB0-DC8C-D8CAFD01A724}"/>
                </a:ext>
              </a:extLst>
            </p:cNvPr>
            <p:cNvSpPr txBox="1">
              <a:spLocks/>
            </p:cNvSpPr>
            <p:nvPr/>
          </p:nvSpPr>
          <p:spPr>
            <a:xfrm>
              <a:off x="6146319" y="2902141"/>
              <a:ext cx="897212" cy="569387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cs-CZ" dirty="0"/>
                <a:t>06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7041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CF53447-0B06-A059-C5A8-A8EE9C9A7A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1595292"/>
              </p:ext>
            </p:extLst>
          </p:nvPr>
        </p:nvGraphicFramePr>
        <p:xfrm>
          <a:off x="550864" y="1808162"/>
          <a:ext cx="10982325" cy="4466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0D0E57D0-4A3B-FE5B-CBC9-BB8631916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Line chart example</a:t>
            </a:r>
            <a:endParaRPr lang="en-GB" dirty="0"/>
          </a:p>
        </p:txBody>
      </p:sp>
      <p:sp>
        <p:nvSpPr>
          <p:cNvPr id="7" name="Zástupný text 10">
            <a:extLst>
              <a:ext uri="{FF2B5EF4-FFF2-40B4-BE49-F238E27FC236}">
                <a16:creationId xmlns:a16="http://schemas.microsoft.com/office/drawing/2014/main" id="{1C00B50C-F5B5-833C-8B22-D19FB8599C39}"/>
              </a:ext>
            </a:extLst>
          </p:cNvPr>
          <p:cNvSpPr txBox="1">
            <a:spLocks/>
          </p:cNvSpPr>
          <p:nvPr/>
        </p:nvSpPr>
        <p:spPr>
          <a:xfrm>
            <a:off x="550867" y="1419073"/>
            <a:ext cx="1116012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─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strike="sngStrike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strike="sngStrike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chemeClr val="tx1"/>
                </a:solidFill>
              </a:rPr>
              <a:t>Chart caption (e.g., Market share in the Czech Republic)</a:t>
            </a:r>
          </a:p>
        </p:txBody>
      </p:sp>
    </p:spTree>
    <p:extLst>
      <p:ext uri="{BB962C8B-B14F-4D97-AF65-F5344CB8AC3E}">
        <p14:creationId xmlns:p14="http://schemas.microsoft.com/office/powerpoint/2010/main" val="299824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fický objekt 8">
            <a:extLst>
              <a:ext uri="{FF2B5EF4-FFF2-40B4-BE49-F238E27FC236}">
                <a16:creationId xmlns:a16="http://schemas.microsoft.com/office/drawing/2014/main" id="{5DEA6CCC-74A0-D292-11B2-A0AE72B6BE37}"/>
              </a:ext>
            </a:extLst>
          </p:cNvPr>
          <p:cNvSpPr/>
          <p:nvPr/>
        </p:nvSpPr>
        <p:spPr>
          <a:xfrm>
            <a:off x="7853902" y="512130"/>
            <a:ext cx="2306096" cy="4971095"/>
          </a:xfrm>
          <a:custGeom>
            <a:avLst/>
            <a:gdLst>
              <a:gd name="connsiteX0" fmla="*/ 2075468 w 2295737"/>
              <a:gd name="connsiteY0" fmla="*/ 0 h 5006123"/>
              <a:gd name="connsiteX1" fmla="*/ 1818386 w 2295737"/>
              <a:gd name="connsiteY1" fmla="*/ 0 h 5006123"/>
              <a:gd name="connsiteX2" fmla="*/ 1787439 w 2295737"/>
              <a:gd name="connsiteY2" fmla="*/ 30947 h 5006123"/>
              <a:gd name="connsiteX3" fmla="*/ 1787439 w 2295737"/>
              <a:gd name="connsiteY3" fmla="*/ 56332 h 5006123"/>
              <a:gd name="connsiteX4" fmla="*/ 1658190 w 2295737"/>
              <a:gd name="connsiteY4" fmla="*/ 182749 h 5006123"/>
              <a:gd name="connsiteX5" fmla="*/ 663539 w 2295737"/>
              <a:gd name="connsiteY5" fmla="*/ 182749 h 5006123"/>
              <a:gd name="connsiteX6" fmla="*/ 529638 w 2295737"/>
              <a:gd name="connsiteY6" fmla="*/ 58961 h 5006123"/>
              <a:gd name="connsiteX7" fmla="*/ 529638 w 2295737"/>
              <a:gd name="connsiteY7" fmla="*/ 30947 h 5006123"/>
              <a:gd name="connsiteX8" fmla="*/ 498691 w 2295737"/>
              <a:gd name="connsiteY8" fmla="*/ 0 h 5006123"/>
              <a:gd name="connsiteX9" fmla="*/ 230181 w 2295737"/>
              <a:gd name="connsiteY9" fmla="*/ 0 h 5006123"/>
              <a:gd name="connsiteX10" fmla="*/ 0 w 2295737"/>
              <a:gd name="connsiteY10" fmla="*/ 230181 h 5006123"/>
              <a:gd name="connsiteX11" fmla="*/ 0 w 2295737"/>
              <a:gd name="connsiteY11" fmla="*/ 4765930 h 5006123"/>
              <a:gd name="connsiteX12" fmla="*/ 240395 w 2295737"/>
              <a:gd name="connsiteY12" fmla="*/ 5006325 h 5006123"/>
              <a:gd name="connsiteX13" fmla="*/ 2065355 w 2295737"/>
              <a:gd name="connsiteY13" fmla="*/ 5006325 h 5006123"/>
              <a:gd name="connsiteX14" fmla="*/ 2305750 w 2295737"/>
              <a:gd name="connsiteY14" fmla="*/ 4765930 h 5006123"/>
              <a:gd name="connsiteX15" fmla="*/ 2305750 w 2295737"/>
              <a:gd name="connsiteY15" fmla="*/ 230181 h 5006123"/>
              <a:gd name="connsiteX16" fmla="*/ 2075468 w 2295737"/>
              <a:gd name="connsiteY16" fmla="*/ 0 h 5006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95737" h="5006123">
                <a:moveTo>
                  <a:pt x="2075468" y="0"/>
                </a:moveTo>
                <a:lnTo>
                  <a:pt x="1818386" y="0"/>
                </a:lnTo>
                <a:cubicBezTo>
                  <a:pt x="1801294" y="0"/>
                  <a:pt x="1787439" y="13855"/>
                  <a:pt x="1787439" y="30947"/>
                </a:cubicBezTo>
                <a:lnTo>
                  <a:pt x="1787439" y="56332"/>
                </a:lnTo>
                <a:cubicBezTo>
                  <a:pt x="1787439" y="99415"/>
                  <a:pt x="1748300" y="182749"/>
                  <a:pt x="1658190" y="182749"/>
                </a:cubicBezTo>
                <a:cubicBezTo>
                  <a:pt x="1568080" y="182749"/>
                  <a:pt x="714612" y="182749"/>
                  <a:pt x="663539" y="182749"/>
                </a:cubicBezTo>
                <a:cubicBezTo>
                  <a:pt x="562304" y="182749"/>
                  <a:pt x="529638" y="94864"/>
                  <a:pt x="529638" y="58961"/>
                </a:cubicBezTo>
                <a:lnTo>
                  <a:pt x="529638" y="30947"/>
                </a:lnTo>
                <a:cubicBezTo>
                  <a:pt x="529638" y="13855"/>
                  <a:pt x="515782" y="0"/>
                  <a:pt x="498691" y="0"/>
                </a:cubicBezTo>
                <a:lnTo>
                  <a:pt x="230181" y="0"/>
                </a:lnTo>
                <a:cubicBezTo>
                  <a:pt x="103055" y="0"/>
                  <a:pt x="0" y="103055"/>
                  <a:pt x="0" y="230181"/>
                </a:cubicBezTo>
                <a:lnTo>
                  <a:pt x="0" y="4765930"/>
                </a:lnTo>
                <a:cubicBezTo>
                  <a:pt x="0" y="4898719"/>
                  <a:pt x="107606" y="5006325"/>
                  <a:pt x="240395" y="5006325"/>
                </a:cubicBezTo>
                <a:lnTo>
                  <a:pt x="2065355" y="5006325"/>
                </a:lnTo>
                <a:cubicBezTo>
                  <a:pt x="2198144" y="5006325"/>
                  <a:pt x="2305750" y="4898719"/>
                  <a:pt x="2305750" y="4765930"/>
                </a:cubicBezTo>
                <a:lnTo>
                  <a:pt x="2305750" y="230181"/>
                </a:lnTo>
                <a:cubicBezTo>
                  <a:pt x="2305649" y="103055"/>
                  <a:pt x="2202593" y="0"/>
                  <a:pt x="2075468" y="0"/>
                </a:cubicBez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0110" cap="flat">
            <a:noFill/>
            <a:prstDash val="solid"/>
            <a:miter/>
          </a:ln>
        </p:spPr>
        <p:txBody>
          <a:bodyPr rtlCol="0" anchor="ctr"/>
          <a:lstStyle/>
          <a:p>
            <a:endParaRPr lang="cs-CZ" dirty="0"/>
          </a:p>
        </p:txBody>
      </p:sp>
      <p:sp>
        <p:nvSpPr>
          <p:cNvPr id="4" name="Obdélník 1">
            <a:extLst>
              <a:ext uri="{FF2B5EF4-FFF2-40B4-BE49-F238E27FC236}">
                <a16:creationId xmlns:a16="http://schemas.microsoft.com/office/drawing/2014/main" id="{7784DBB4-D980-C314-AF1B-F38A2EB483F6}"/>
              </a:ext>
            </a:extLst>
          </p:cNvPr>
          <p:cNvSpPr/>
          <p:nvPr/>
        </p:nvSpPr>
        <p:spPr>
          <a:xfrm>
            <a:off x="12192000" y="1"/>
            <a:ext cx="1800000" cy="417037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GB" sz="1000" b="1" dirty="0">
                <a:solidFill>
                  <a:prstClr val="black"/>
                </a:solidFill>
              </a:rPr>
              <a:t>HOW TO </a:t>
            </a:r>
            <a:r>
              <a:rPr lang="cs-CZ" sz="1000" b="1" dirty="0">
                <a:solidFill>
                  <a:prstClr val="black"/>
                </a:solidFill>
              </a:rPr>
              <a:t>CHANGE</a:t>
            </a:r>
            <a:r>
              <a:rPr lang="en-GB" sz="1000" b="1" dirty="0">
                <a:solidFill>
                  <a:prstClr val="black"/>
                </a:solidFill>
              </a:rPr>
              <a:t> THE PICTURE?</a:t>
            </a:r>
          </a:p>
          <a:p>
            <a:pPr marL="180970" indent="-18097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000" dirty="0">
                <a:solidFill>
                  <a:prstClr val="black"/>
                </a:solidFill>
              </a:rPr>
              <a:t>Click on the existing picture first</a:t>
            </a:r>
          </a:p>
          <a:p>
            <a:pPr marL="180970" indent="-18097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000" dirty="0">
                <a:solidFill>
                  <a:prstClr val="black"/>
                </a:solidFill>
              </a:rPr>
              <a:t>Then right-click the picture  and select </a:t>
            </a:r>
            <a:r>
              <a:rPr lang="en-GB" sz="1000" b="1" dirty="0">
                <a:solidFill>
                  <a:prstClr val="black"/>
                </a:solidFill>
              </a:rPr>
              <a:t>Format Picture</a:t>
            </a:r>
            <a:r>
              <a:rPr lang="en-GB" sz="1000" dirty="0">
                <a:solidFill>
                  <a:prstClr val="black"/>
                </a:solidFill>
              </a:rPr>
              <a:t>…</a:t>
            </a:r>
          </a:p>
          <a:p>
            <a:pPr marL="180970" indent="-18097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000" dirty="0">
                <a:solidFill>
                  <a:prstClr val="black"/>
                </a:solidFill>
              </a:rPr>
              <a:t>Go to </a:t>
            </a:r>
            <a:r>
              <a:rPr lang="en-GB" sz="1000" b="1" dirty="0">
                <a:solidFill>
                  <a:prstClr val="black"/>
                </a:solidFill>
              </a:rPr>
              <a:t>Fill &amp; Line menu </a:t>
            </a:r>
            <a:r>
              <a:rPr lang="en-GB" sz="1000" dirty="0">
                <a:solidFill>
                  <a:prstClr val="black"/>
                </a:solidFill>
              </a:rPr>
              <a:t>on the right side of your screen</a:t>
            </a:r>
          </a:p>
          <a:p>
            <a:pPr marL="180970" indent="-18097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000" b="1" dirty="0">
                <a:solidFill>
                  <a:prstClr val="black"/>
                </a:solidFill>
              </a:rPr>
              <a:t>Fill &gt; Picture or texture</a:t>
            </a:r>
            <a:r>
              <a:rPr lang="en-GB" sz="1000" dirty="0">
                <a:solidFill>
                  <a:prstClr val="black"/>
                </a:solidFill>
              </a:rPr>
              <a:t> </a:t>
            </a:r>
            <a:r>
              <a:rPr lang="en-GB" sz="1000" b="1" dirty="0">
                <a:solidFill>
                  <a:prstClr val="black"/>
                </a:solidFill>
              </a:rPr>
              <a:t>fill</a:t>
            </a:r>
            <a:r>
              <a:rPr lang="en-GB" sz="1000" dirty="0">
                <a:solidFill>
                  <a:prstClr val="black"/>
                </a:solidFill>
              </a:rPr>
              <a:t> is selected</a:t>
            </a:r>
          </a:p>
          <a:p>
            <a:pPr marL="180970" indent="-18097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000" dirty="0">
                <a:solidFill>
                  <a:prstClr val="black"/>
                </a:solidFill>
              </a:rPr>
              <a:t>Click on the </a:t>
            </a:r>
            <a:r>
              <a:rPr lang="en-GB" sz="1000" b="1" dirty="0">
                <a:solidFill>
                  <a:prstClr val="black"/>
                </a:solidFill>
              </a:rPr>
              <a:t>Insert… </a:t>
            </a:r>
            <a:r>
              <a:rPr lang="en-GB" sz="1000" dirty="0">
                <a:solidFill>
                  <a:prstClr val="black"/>
                </a:solidFill>
              </a:rPr>
              <a:t>button to choose a new screenshot from your computer or click on </a:t>
            </a:r>
            <a:r>
              <a:rPr lang="en-GB" sz="1000" b="1" dirty="0">
                <a:solidFill>
                  <a:prstClr val="black"/>
                </a:solidFill>
              </a:rPr>
              <a:t>Clipboard</a:t>
            </a:r>
            <a:endParaRPr lang="en-GB" sz="1000" dirty="0">
              <a:solidFill>
                <a:prstClr val="black"/>
              </a:solidFill>
            </a:endParaRPr>
          </a:p>
          <a:p>
            <a:pPr marL="180970" indent="-18097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000" dirty="0">
                <a:solidFill>
                  <a:prstClr val="black"/>
                </a:solidFill>
              </a:rPr>
              <a:t>You may need to adjust the aspect ratio of the new picture: With the picture still selected go to </a:t>
            </a:r>
            <a:r>
              <a:rPr lang="en-GB" sz="1000" b="1" dirty="0">
                <a:solidFill>
                  <a:prstClr val="black"/>
                </a:solidFill>
              </a:rPr>
              <a:t>Picture Format</a:t>
            </a:r>
            <a:r>
              <a:rPr lang="en-GB" sz="1000" dirty="0">
                <a:solidFill>
                  <a:prstClr val="black"/>
                </a:solidFill>
              </a:rPr>
              <a:t> in the top menu</a:t>
            </a:r>
          </a:p>
          <a:p>
            <a:pPr marL="180970" indent="-18097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000" dirty="0">
                <a:solidFill>
                  <a:prstClr val="black"/>
                </a:solidFill>
              </a:rPr>
              <a:t>Click on </a:t>
            </a:r>
            <a:r>
              <a:rPr lang="en-GB" sz="1000" b="1" dirty="0">
                <a:solidFill>
                  <a:prstClr val="black"/>
                </a:solidFill>
              </a:rPr>
              <a:t>Crop &gt; Fill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50AD9E14-0241-E38E-0EAA-BAAF1FE84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cs-CZ" dirty="0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51795981-C5B0-7A7C-1754-96EFCE369CFB}"/>
              </a:ext>
            </a:extLst>
          </p:cNvPr>
          <p:cNvSpPr txBox="1">
            <a:spLocks/>
          </p:cNvSpPr>
          <p:nvPr/>
        </p:nvSpPr>
        <p:spPr>
          <a:xfrm>
            <a:off x="550863" y="1665288"/>
            <a:ext cx="5816071" cy="450056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Poppins" panose="00000500000000000000" pitchFamily="2" charset="-18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strike="sngStrik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strike="sngStrik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co L</a:t>
            </a:r>
            <a:r>
              <a:rPr lang="en-GB" dirty="0"/>
              <a:t>or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en-GB" dirty="0"/>
              <a:t> </a:t>
            </a:r>
            <a:r>
              <a:rPr lang="cs-CZ" dirty="0" err="1"/>
              <a:t>elitas</a:t>
            </a:r>
            <a:r>
              <a:rPr lang="cs-CZ" dirty="0"/>
              <a:t>. </a:t>
            </a:r>
            <a:r>
              <a:rPr lang="cs-CZ" dirty="0" err="1"/>
              <a:t>Neque</a:t>
            </a:r>
            <a:r>
              <a:rPr lang="cs-CZ" dirty="0"/>
              <a:t> </a:t>
            </a:r>
            <a:r>
              <a:rPr lang="cs-CZ" dirty="0" err="1"/>
              <a:t>porro</a:t>
            </a:r>
            <a:r>
              <a:rPr lang="cs-CZ" dirty="0"/>
              <a:t> </a:t>
            </a:r>
            <a:r>
              <a:rPr lang="cs-CZ" dirty="0" err="1"/>
              <a:t>quisquam</a:t>
            </a:r>
            <a:r>
              <a:rPr lang="cs-CZ" dirty="0"/>
              <a:t> </a:t>
            </a:r>
            <a:r>
              <a:rPr lang="cs-CZ" dirty="0" err="1"/>
              <a:t>est</a:t>
            </a:r>
            <a:r>
              <a:rPr lang="cs-CZ" dirty="0"/>
              <a:t>, qui </a:t>
            </a:r>
            <a:r>
              <a:rPr lang="cs-CZ" dirty="0" err="1"/>
              <a:t>dolorem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consectetur</a:t>
            </a:r>
            <a:r>
              <a:rPr lang="cs-CZ" dirty="0"/>
              <a:t>, </a:t>
            </a:r>
            <a:r>
              <a:rPr lang="cs-CZ" dirty="0" err="1"/>
              <a:t>adipisci</a:t>
            </a:r>
            <a:r>
              <a:rPr lang="cs-CZ" dirty="0"/>
              <a:t> </a:t>
            </a:r>
            <a:r>
              <a:rPr lang="cs-CZ" dirty="0" err="1"/>
              <a:t>velit</a:t>
            </a:r>
            <a:r>
              <a:rPr lang="cs-CZ" dirty="0"/>
              <a:t>, sed qui non</a:t>
            </a:r>
            <a:r>
              <a:rPr lang="en-GB" dirty="0"/>
              <a:t> </a:t>
            </a:r>
            <a:r>
              <a:rPr lang="cs-CZ" dirty="0" err="1"/>
              <a:t>numquam</a:t>
            </a:r>
            <a:r>
              <a:rPr lang="cs-CZ" dirty="0"/>
              <a:t> </a:t>
            </a:r>
            <a:r>
              <a:rPr lang="cs-CZ" dirty="0" err="1"/>
              <a:t>ei</a:t>
            </a:r>
            <a:endParaRPr lang="cs-CZ" dirty="0"/>
          </a:p>
          <a:p>
            <a:r>
              <a:rPr lang="cs-CZ" dirty="0" err="1"/>
              <a:t>Consectetuer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 </a:t>
            </a:r>
          </a:p>
          <a:p>
            <a:r>
              <a:rPr lang="cs-CZ" dirty="0" err="1"/>
              <a:t>Duis</a:t>
            </a:r>
            <a:r>
              <a:rPr lang="cs-CZ" dirty="0"/>
              <a:t> </a:t>
            </a:r>
            <a:r>
              <a:rPr lang="cs-CZ" dirty="0" err="1"/>
              <a:t>bibendum</a:t>
            </a:r>
            <a:r>
              <a:rPr lang="cs-CZ" dirty="0"/>
              <a:t>, </a:t>
            </a:r>
            <a:r>
              <a:rPr lang="cs-CZ" dirty="0" err="1"/>
              <a:t>lectus</a:t>
            </a:r>
            <a:r>
              <a:rPr lang="cs-CZ" dirty="0"/>
              <a:t> </a:t>
            </a:r>
            <a:r>
              <a:rPr lang="cs-CZ" dirty="0" err="1"/>
              <a:t>ut</a:t>
            </a:r>
            <a:r>
              <a:rPr lang="cs-CZ" dirty="0"/>
              <a:t> </a:t>
            </a:r>
            <a:r>
              <a:rPr lang="cs-CZ" dirty="0" err="1"/>
              <a:t>vive</a:t>
            </a:r>
            <a:r>
              <a:rPr lang="cs-CZ" dirty="0"/>
              <a:t> </a:t>
            </a:r>
          </a:p>
          <a:p>
            <a:r>
              <a:rPr lang="cs-CZ" dirty="0" err="1"/>
              <a:t>Rhoncus</a:t>
            </a:r>
            <a:r>
              <a:rPr lang="cs-CZ" dirty="0"/>
              <a:t>,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 </a:t>
            </a:r>
            <a:r>
              <a:rPr lang="cs-CZ" dirty="0" err="1"/>
              <a:t>faucibus</a:t>
            </a:r>
            <a:r>
              <a:rPr lang="cs-CZ" dirty="0"/>
              <a:t> </a:t>
            </a:r>
          </a:p>
          <a:p>
            <a:r>
              <a:rPr lang="cs-CZ" dirty="0" err="1"/>
              <a:t>Mauris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felis</a:t>
            </a:r>
            <a:r>
              <a:rPr lang="cs-CZ" dirty="0"/>
              <a:t>, </a:t>
            </a:r>
            <a:r>
              <a:rPr lang="cs-CZ" dirty="0" err="1"/>
              <a:t>sagittis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AAFD16-C56B-E303-A7B2-15F0A9B26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4544" y="176205"/>
            <a:ext cx="4669941" cy="668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74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00BB3CD-1B09-B34F-540A-FB0F6783DE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1291" y="1923086"/>
            <a:ext cx="5623727" cy="3514829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606" t="30"/>
            </a:stretch>
          </a:blipFill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50AD9E14-0241-E38E-0EAA-BAAF1FE84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726085A5-CE30-60FC-5390-CEBB49250C47}"/>
              </a:ext>
            </a:extLst>
          </p:cNvPr>
          <p:cNvSpPr/>
          <p:nvPr/>
        </p:nvSpPr>
        <p:spPr>
          <a:xfrm>
            <a:off x="12192000" y="1"/>
            <a:ext cx="1800000" cy="417037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GB" sz="1000" b="1" dirty="0">
                <a:solidFill>
                  <a:prstClr val="black"/>
                </a:solidFill>
              </a:rPr>
              <a:t>HOW TO </a:t>
            </a:r>
            <a:r>
              <a:rPr lang="cs-CZ" sz="1000" b="1" dirty="0">
                <a:solidFill>
                  <a:prstClr val="black"/>
                </a:solidFill>
              </a:rPr>
              <a:t>CHANGE</a:t>
            </a:r>
            <a:r>
              <a:rPr lang="en-GB" sz="1000" b="1" dirty="0">
                <a:solidFill>
                  <a:prstClr val="black"/>
                </a:solidFill>
              </a:rPr>
              <a:t> THE PICTURE?</a:t>
            </a:r>
          </a:p>
          <a:p>
            <a:pPr marL="180970" indent="-18097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000" dirty="0">
                <a:solidFill>
                  <a:prstClr val="black"/>
                </a:solidFill>
              </a:rPr>
              <a:t>Click on the existing picture first</a:t>
            </a:r>
          </a:p>
          <a:p>
            <a:pPr marL="180970" indent="-18097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000" dirty="0">
                <a:solidFill>
                  <a:prstClr val="black"/>
                </a:solidFill>
              </a:rPr>
              <a:t>Then right-click the picture  and select </a:t>
            </a:r>
            <a:r>
              <a:rPr lang="en-GB" sz="1000" b="1" dirty="0">
                <a:solidFill>
                  <a:prstClr val="black"/>
                </a:solidFill>
              </a:rPr>
              <a:t>Format Picture</a:t>
            </a:r>
            <a:r>
              <a:rPr lang="en-GB" sz="1000" dirty="0">
                <a:solidFill>
                  <a:prstClr val="black"/>
                </a:solidFill>
              </a:rPr>
              <a:t>…</a:t>
            </a:r>
          </a:p>
          <a:p>
            <a:pPr marL="180970" indent="-18097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000" dirty="0">
                <a:solidFill>
                  <a:prstClr val="black"/>
                </a:solidFill>
              </a:rPr>
              <a:t>Go to </a:t>
            </a:r>
            <a:r>
              <a:rPr lang="en-GB" sz="1000" b="1" dirty="0">
                <a:solidFill>
                  <a:prstClr val="black"/>
                </a:solidFill>
              </a:rPr>
              <a:t>Fill &amp; Line menu </a:t>
            </a:r>
            <a:r>
              <a:rPr lang="en-GB" sz="1000" dirty="0">
                <a:solidFill>
                  <a:prstClr val="black"/>
                </a:solidFill>
              </a:rPr>
              <a:t>on the right side of your screen</a:t>
            </a:r>
          </a:p>
          <a:p>
            <a:pPr marL="180970" indent="-18097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000" b="1" dirty="0">
                <a:solidFill>
                  <a:prstClr val="black"/>
                </a:solidFill>
              </a:rPr>
              <a:t>Fill &gt; Picture or texture</a:t>
            </a:r>
            <a:r>
              <a:rPr lang="en-GB" sz="1000" dirty="0">
                <a:solidFill>
                  <a:prstClr val="black"/>
                </a:solidFill>
              </a:rPr>
              <a:t> </a:t>
            </a:r>
            <a:r>
              <a:rPr lang="en-GB" sz="1000" b="1" dirty="0">
                <a:solidFill>
                  <a:prstClr val="black"/>
                </a:solidFill>
              </a:rPr>
              <a:t>fill</a:t>
            </a:r>
            <a:r>
              <a:rPr lang="en-GB" sz="1000" dirty="0">
                <a:solidFill>
                  <a:prstClr val="black"/>
                </a:solidFill>
              </a:rPr>
              <a:t> is selected</a:t>
            </a:r>
          </a:p>
          <a:p>
            <a:pPr marL="180970" indent="-18097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000" dirty="0">
                <a:solidFill>
                  <a:prstClr val="black"/>
                </a:solidFill>
              </a:rPr>
              <a:t>Click on the </a:t>
            </a:r>
            <a:r>
              <a:rPr lang="en-GB" sz="1000" b="1" dirty="0">
                <a:solidFill>
                  <a:prstClr val="black"/>
                </a:solidFill>
              </a:rPr>
              <a:t>Insert… </a:t>
            </a:r>
            <a:r>
              <a:rPr lang="en-GB" sz="1000" dirty="0">
                <a:solidFill>
                  <a:prstClr val="black"/>
                </a:solidFill>
              </a:rPr>
              <a:t>button to choose a new screenshot from your computer or click on </a:t>
            </a:r>
            <a:r>
              <a:rPr lang="en-GB" sz="1000" b="1" dirty="0">
                <a:solidFill>
                  <a:prstClr val="black"/>
                </a:solidFill>
              </a:rPr>
              <a:t>Clipboard</a:t>
            </a:r>
            <a:endParaRPr lang="en-GB" sz="1000" dirty="0">
              <a:solidFill>
                <a:prstClr val="black"/>
              </a:solidFill>
            </a:endParaRPr>
          </a:p>
          <a:p>
            <a:pPr marL="180970" indent="-18097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000" dirty="0">
                <a:solidFill>
                  <a:prstClr val="black"/>
                </a:solidFill>
              </a:rPr>
              <a:t>You may need to adjust the aspect ratio of the new picture: With the picture still selected go to </a:t>
            </a:r>
            <a:r>
              <a:rPr lang="en-GB" sz="1000" b="1" dirty="0">
                <a:solidFill>
                  <a:prstClr val="black"/>
                </a:solidFill>
              </a:rPr>
              <a:t>Picture Format</a:t>
            </a:r>
            <a:r>
              <a:rPr lang="en-GB" sz="1000" dirty="0">
                <a:solidFill>
                  <a:prstClr val="black"/>
                </a:solidFill>
              </a:rPr>
              <a:t> in the top menu</a:t>
            </a:r>
          </a:p>
          <a:p>
            <a:pPr marL="180970" indent="-18097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sz="1000" dirty="0">
                <a:solidFill>
                  <a:prstClr val="black"/>
                </a:solidFill>
              </a:rPr>
              <a:t>Click on </a:t>
            </a:r>
            <a:r>
              <a:rPr lang="en-GB" sz="1000" b="1" dirty="0">
                <a:solidFill>
                  <a:prstClr val="black"/>
                </a:solidFill>
              </a:rPr>
              <a:t>Crop &gt; Fill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90736392-B9E3-DDCA-C288-60CEB0F35FDA}"/>
              </a:ext>
            </a:extLst>
          </p:cNvPr>
          <p:cNvSpPr txBox="1">
            <a:spLocks/>
          </p:cNvSpPr>
          <p:nvPr/>
        </p:nvSpPr>
        <p:spPr>
          <a:xfrm>
            <a:off x="550864" y="1665288"/>
            <a:ext cx="4071937" cy="450056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Poppins" panose="00000500000000000000" pitchFamily="2" charset="-18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strike="sngStrik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strike="sngStrik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</a:t>
            </a:r>
            <a:r>
              <a:rPr lang="en-GB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en-GB" dirty="0"/>
              <a:t> </a:t>
            </a:r>
            <a:r>
              <a:rPr lang="cs-CZ" dirty="0" err="1"/>
              <a:t>elitas</a:t>
            </a:r>
            <a:r>
              <a:rPr lang="cs-CZ" dirty="0"/>
              <a:t>. </a:t>
            </a:r>
            <a:r>
              <a:rPr lang="cs-CZ" dirty="0" err="1"/>
              <a:t>Neque</a:t>
            </a:r>
            <a:r>
              <a:rPr lang="cs-CZ" dirty="0"/>
              <a:t> </a:t>
            </a:r>
            <a:r>
              <a:rPr lang="cs-CZ" dirty="0" err="1"/>
              <a:t>porro</a:t>
            </a:r>
            <a:r>
              <a:rPr lang="cs-CZ" dirty="0"/>
              <a:t> </a:t>
            </a:r>
            <a:r>
              <a:rPr lang="cs-CZ" dirty="0" err="1"/>
              <a:t>quisquam</a:t>
            </a:r>
            <a:r>
              <a:rPr lang="cs-CZ" dirty="0"/>
              <a:t> </a:t>
            </a:r>
            <a:r>
              <a:rPr lang="cs-CZ" dirty="0" err="1"/>
              <a:t>est</a:t>
            </a:r>
            <a:r>
              <a:rPr lang="cs-CZ" dirty="0"/>
              <a:t>,</a:t>
            </a:r>
            <a:r>
              <a:rPr lang="en-GB" dirty="0"/>
              <a:t> </a:t>
            </a:r>
            <a:r>
              <a:rPr lang="cs-CZ" dirty="0" err="1"/>
              <a:t>dolorem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consectetur</a:t>
            </a:r>
            <a:r>
              <a:rPr lang="cs-CZ" dirty="0"/>
              <a:t>, </a:t>
            </a:r>
            <a:r>
              <a:rPr lang="cs-CZ" dirty="0" err="1"/>
              <a:t>adipisci</a:t>
            </a:r>
            <a:r>
              <a:rPr lang="cs-CZ" dirty="0"/>
              <a:t> </a:t>
            </a:r>
            <a:r>
              <a:rPr lang="cs-CZ" dirty="0" err="1"/>
              <a:t>velit</a:t>
            </a:r>
            <a:r>
              <a:rPr lang="cs-CZ" dirty="0"/>
              <a:t>, </a:t>
            </a:r>
            <a:r>
              <a:rPr lang="cs-CZ" dirty="0" err="1"/>
              <a:t>Consectetuer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</a:t>
            </a:r>
            <a:endParaRPr lang="en-GB" dirty="0"/>
          </a:p>
          <a:p>
            <a:r>
              <a:rPr lang="cs-CZ" dirty="0" err="1"/>
              <a:t>Duis</a:t>
            </a:r>
            <a:r>
              <a:rPr lang="cs-CZ" dirty="0"/>
              <a:t> </a:t>
            </a:r>
            <a:r>
              <a:rPr lang="cs-CZ" dirty="0" err="1"/>
              <a:t>bibendum</a:t>
            </a:r>
            <a:r>
              <a:rPr lang="cs-CZ" dirty="0"/>
              <a:t>, </a:t>
            </a:r>
            <a:r>
              <a:rPr lang="cs-CZ" dirty="0" err="1"/>
              <a:t>lectus</a:t>
            </a:r>
            <a:r>
              <a:rPr lang="cs-CZ" dirty="0"/>
              <a:t> </a:t>
            </a:r>
            <a:r>
              <a:rPr lang="cs-CZ" dirty="0" err="1"/>
              <a:t>ut</a:t>
            </a:r>
            <a:r>
              <a:rPr lang="cs-CZ" dirty="0"/>
              <a:t> </a:t>
            </a:r>
            <a:r>
              <a:rPr lang="cs-CZ" dirty="0" err="1"/>
              <a:t>vive</a:t>
            </a:r>
            <a:r>
              <a:rPr lang="cs-CZ" dirty="0"/>
              <a:t> </a:t>
            </a:r>
          </a:p>
          <a:p>
            <a:r>
              <a:rPr lang="cs-CZ" dirty="0" err="1"/>
              <a:t>Rhoncus</a:t>
            </a:r>
            <a:r>
              <a:rPr lang="cs-CZ" dirty="0"/>
              <a:t>,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 </a:t>
            </a:r>
            <a:r>
              <a:rPr lang="cs-CZ" dirty="0" err="1"/>
              <a:t>faucibus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0E6989-35A5-39F0-2887-EE52D7C598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3873" y="1277172"/>
            <a:ext cx="8498561" cy="496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93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olný tvar: obrazec 3">
            <a:extLst>
              <a:ext uri="{FF2B5EF4-FFF2-40B4-BE49-F238E27FC236}">
                <a16:creationId xmlns:a16="http://schemas.microsoft.com/office/drawing/2014/main" id="{6D4FA39E-F40D-018E-5F68-9C53A5AAF2F2}"/>
              </a:ext>
            </a:extLst>
          </p:cNvPr>
          <p:cNvSpPr/>
          <p:nvPr/>
        </p:nvSpPr>
        <p:spPr>
          <a:xfrm>
            <a:off x="591602" y="448276"/>
            <a:ext cx="378240" cy="378240"/>
          </a:xfrm>
          <a:custGeom>
            <a:avLst/>
            <a:gdLst>
              <a:gd name="connsiteX0" fmla="*/ 230287 w 422283"/>
              <a:gd name="connsiteY0" fmla="*/ 211142 h 422283"/>
              <a:gd name="connsiteX1" fmla="*/ 422283 w 422283"/>
              <a:gd name="connsiteY1" fmla="*/ 403352 h 422283"/>
              <a:gd name="connsiteX2" fmla="*/ 403352 w 422283"/>
              <a:gd name="connsiteY2" fmla="*/ 422283 h 422283"/>
              <a:gd name="connsiteX3" fmla="*/ 211142 w 422283"/>
              <a:gd name="connsiteY3" fmla="*/ 230287 h 422283"/>
              <a:gd name="connsiteX4" fmla="*/ 18931 w 422283"/>
              <a:gd name="connsiteY4" fmla="*/ 422283 h 422283"/>
              <a:gd name="connsiteX5" fmla="*/ 0 w 422283"/>
              <a:gd name="connsiteY5" fmla="*/ 403352 h 422283"/>
              <a:gd name="connsiteX6" fmla="*/ 191996 w 422283"/>
              <a:gd name="connsiteY6" fmla="*/ 211142 h 422283"/>
              <a:gd name="connsiteX7" fmla="*/ 0 w 422283"/>
              <a:gd name="connsiteY7" fmla="*/ 18931 h 422283"/>
              <a:gd name="connsiteX8" fmla="*/ 18931 w 422283"/>
              <a:gd name="connsiteY8" fmla="*/ 0 h 422283"/>
              <a:gd name="connsiteX9" fmla="*/ 211142 w 422283"/>
              <a:gd name="connsiteY9" fmla="*/ 191996 h 422283"/>
              <a:gd name="connsiteX10" fmla="*/ 403352 w 422283"/>
              <a:gd name="connsiteY10" fmla="*/ 0 h 422283"/>
              <a:gd name="connsiteX11" fmla="*/ 422283 w 422283"/>
              <a:gd name="connsiteY11" fmla="*/ 18931 h 422283"/>
              <a:gd name="connsiteX12" fmla="*/ 230287 w 422283"/>
              <a:gd name="connsiteY12" fmla="*/ 211142 h 422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2283" h="422283">
                <a:moveTo>
                  <a:pt x="230287" y="211142"/>
                </a:moveTo>
                <a:lnTo>
                  <a:pt x="422283" y="403352"/>
                </a:lnTo>
                <a:lnTo>
                  <a:pt x="403352" y="422283"/>
                </a:lnTo>
                <a:lnTo>
                  <a:pt x="211142" y="230287"/>
                </a:lnTo>
                <a:lnTo>
                  <a:pt x="18931" y="422283"/>
                </a:lnTo>
                <a:lnTo>
                  <a:pt x="0" y="403352"/>
                </a:lnTo>
                <a:lnTo>
                  <a:pt x="191996" y="211142"/>
                </a:lnTo>
                <a:lnTo>
                  <a:pt x="0" y="18931"/>
                </a:lnTo>
                <a:lnTo>
                  <a:pt x="18931" y="0"/>
                </a:lnTo>
                <a:lnTo>
                  <a:pt x="211142" y="191996"/>
                </a:lnTo>
                <a:lnTo>
                  <a:pt x="403352" y="0"/>
                </a:lnTo>
                <a:lnTo>
                  <a:pt x="422283" y="18931"/>
                </a:lnTo>
                <a:lnTo>
                  <a:pt x="230287" y="211142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FC6A480F-C989-BC6C-1203-CC3710C9B7E4}"/>
              </a:ext>
            </a:extLst>
          </p:cNvPr>
          <p:cNvSpPr/>
          <p:nvPr/>
        </p:nvSpPr>
        <p:spPr>
          <a:xfrm>
            <a:off x="2519840" y="448282"/>
            <a:ext cx="385369" cy="385369"/>
          </a:xfrm>
          <a:custGeom>
            <a:avLst/>
            <a:gdLst>
              <a:gd name="connsiteX0" fmla="*/ 430243 w 430242"/>
              <a:gd name="connsiteY0" fmla="*/ 0 h 430242"/>
              <a:gd name="connsiteX1" fmla="*/ 430243 w 430242"/>
              <a:gd name="connsiteY1" fmla="*/ 430243 h 430242"/>
              <a:gd name="connsiteX2" fmla="*/ 0 w 430242"/>
              <a:gd name="connsiteY2" fmla="*/ 430243 h 430242"/>
              <a:gd name="connsiteX3" fmla="*/ 0 w 430242"/>
              <a:gd name="connsiteY3" fmla="*/ 0 h 430242"/>
              <a:gd name="connsiteX4" fmla="*/ 430243 w 430242"/>
              <a:gd name="connsiteY4" fmla="*/ 0 h 430242"/>
              <a:gd name="connsiteX5" fmla="*/ 399534 w 430242"/>
              <a:gd name="connsiteY5" fmla="*/ 30655 h 430242"/>
              <a:gd name="connsiteX6" fmla="*/ 30655 w 430242"/>
              <a:gd name="connsiteY6" fmla="*/ 30655 h 430242"/>
              <a:gd name="connsiteX7" fmla="*/ 30655 w 430242"/>
              <a:gd name="connsiteY7" fmla="*/ 399588 h 430242"/>
              <a:gd name="connsiteX8" fmla="*/ 399534 w 430242"/>
              <a:gd name="connsiteY8" fmla="*/ 399588 h 430242"/>
              <a:gd name="connsiteX9" fmla="*/ 399534 w 430242"/>
              <a:gd name="connsiteY9" fmla="*/ 30655 h 430242"/>
              <a:gd name="connsiteX10" fmla="*/ 169085 w 430242"/>
              <a:gd name="connsiteY10" fmla="*/ 313647 h 430242"/>
              <a:gd name="connsiteX11" fmla="*/ 81262 w 430242"/>
              <a:gd name="connsiteY11" fmla="*/ 226039 h 430242"/>
              <a:gd name="connsiteX12" fmla="*/ 102882 w 430242"/>
              <a:gd name="connsiteY12" fmla="*/ 204204 h 430242"/>
              <a:gd name="connsiteX13" fmla="*/ 169031 w 430242"/>
              <a:gd name="connsiteY13" fmla="*/ 270192 h 430242"/>
              <a:gd name="connsiteX14" fmla="*/ 327199 w 430242"/>
              <a:gd name="connsiteY14" fmla="*/ 112240 h 430242"/>
              <a:gd name="connsiteX15" fmla="*/ 348819 w 430242"/>
              <a:gd name="connsiteY15" fmla="*/ 133859 h 430242"/>
              <a:gd name="connsiteX16" fmla="*/ 169085 w 430242"/>
              <a:gd name="connsiteY16" fmla="*/ 313647 h 43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0242" h="430242">
                <a:moveTo>
                  <a:pt x="430243" y="0"/>
                </a:moveTo>
                <a:lnTo>
                  <a:pt x="430243" y="430243"/>
                </a:lnTo>
                <a:lnTo>
                  <a:pt x="0" y="430243"/>
                </a:lnTo>
                <a:lnTo>
                  <a:pt x="0" y="0"/>
                </a:lnTo>
                <a:lnTo>
                  <a:pt x="430243" y="0"/>
                </a:lnTo>
                <a:close/>
                <a:moveTo>
                  <a:pt x="399534" y="30655"/>
                </a:moveTo>
                <a:lnTo>
                  <a:pt x="30655" y="30655"/>
                </a:lnTo>
                <a:lnTo>
                  <a:pt x="30655" y="399588"/>
                </a:lnTo>
                <a:lnTo>
                  <a:pt x="399534" y="399588"/>
                </a:lnTo>
                <a:lnTo>
                  <a:pt x="399534" y="30655"/>
                </a:lnTo>
                <a:close/>
                <a:moveTo>
                  <a:pt x="169085" y="313647"/>
                </a:moveTo>
                <a:lnTo>
                  <a:pt x="81262" y="226039"/>
                </a:lnTo>
                <a:lnTo>
                  <a:pt x="102882" y="204204"/>
                </a:lnTo>
                <a:lnTo>
                  <a:pt x="169031" y="270192"/>
                </a:lnTo>
                <a:lnTo>
                  <a:pt x="327199" y="112240"/>
                </a:lnTo>
                <a:lnTo>
                  <a:pt x="348819" y="133859"/>
                </a:lnTo>
                <a:lnTo>
                  <a:pt x="169085" y="313647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6" name="Volný tvar: obrazec 5">
            <a:extLst>
              <a:ext uri="{FF2B5EF4-FFF2-40B4-BE49-F238E27FC236}">
                <a16:creationId xmlns:a16="http://schemas.microsoft.com/office/drawing/2014/main" id="{C9F5D9EC-ECB0-6997-3014-6C53B543AEEC}"/>
              </a:ext>
            </a:extLst>
          </p:cNvPr>
          <p:cNvSpPr/>
          <p:nvPr/>
        </p:nvSpPr>
        <p:spPr>
          <a:xfrm>
            <a:off x="1553935" y="448276"/>
            <a:ext cx="385369" cy="385369"/>
          </a:xfrm>
          <a:custGeom>
            <a:avLst/>
            <a:gdLst>
              <a:gd name="connsiteX0" fmla="*/ 430243 w 430242"/>
              <a:gd name="connsiteY0" fmla="*/ 0 h 430242"/>
              <a:gd name="connsiteX1" fmla="*/ 430243 w 430242"/>
              <a:gd name="connsiteY1" fmla="*/ 430243 h 430242"/>
              <a:gd name="connsiteX2" fmla="*/ 0 w 430242"/>
              <a:gd name="connsiteY2" fmla="*/ 430243 h 430242"/>
              <a:gd name="connsiteX3" fmla="*/ 0 w 430242"/>
              <a:gd name="connsiteY3" fmla="*/ 0 h 430242"/>
              <a:gd name="connsiteX4" fmla="*/ 430243 w 430242"/>
              <a:gd name="connsiteY4" fmla="*/ 0 h 430242"/>
              <a:gd name="connsiteX5" fmla="*/ 399534 w 430242"/>
              <a:gd name="connsiteY5" fmla="*/ 30655 h 430242"/>
              <a:gd name="connsiteX6" fmla="*/ 30655 w 430242"/>
              <a:gd name="connsiteY6" fmla="*/ 30655 h 430242"/>
              <a:gd name="connsiteX7" fmla="*/ 30655 w 430242"/>
              <a:gd name="connsiteY7" fmla="*/ 399588 h 430242"/>
              <a:gd name="connsiteX8" fmla="*/ 399534 w 430242"/>
              <a:gd name="connsiteY8" fmla="*/ 399588 h 430242"/>
              <a:gd name="connsiteX9" fmla="*/ 399534 w 430242"/>
              <a:gd name="connsiteY9" fmla="*/ 30655 h 43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0242" h="430242">
                <a:moveTo>
                  <a:pt x="430243" y="0"/>
                </a:moveTo>
                <a:lnTo>
                  <a:pt x="430243" y="430243"/>
                </a:lnTo>
                <a:lnTo>
                  <a:pt x="0" y="430243"/>
                </a:lnTo>
                <a:lnTo>
                  <a:pt x="0" y="0"/>
                </a:lnTo>
                <a:lnTo>
                  <a:pt x="430243" y="0"/>
                </a:lnTo>
                <a:close/>
                <a:moveTo>
                  <a:pt x="399534" y="30655"/>
                </a:moveTo>
                <a:lnTo>
                  <a:pt x="30655" y="30655"/>
                </a:lnTo>
                <a:lnTo>
                  <a:pt x="30655" y="399588"/>
                </a:lnTo>
                <a:lnTo>
                  <a:pt x="399534" y="399588"/>
                </a:lnTo>
                <a:lnTo>
                  <a:pt x="399534" y="30655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7" name="Volný tvar: obrazec 6">
            <a:extLst>
              <a:ext uri="{FF2B5EF4-FFF2-40B4-BE49-F238E27FC236}">
                <a16:creationId xmlns:a16="http://schemas.microsoft.com/office/drawing/2014/main" id="{8410E72C-A065-C8F9-AC7B-A9F50A426F67}"/>
              </a:ext>
            </a:extLst>
          </p:cNvPr>
          <p:cNvSpPr/>
          <p:nvPr/>
        </p:nvSpPr>
        <p:spPr>
          <a:xfrm>
            <a:off x="3485111" y="439897"/>
            <a:ext cx="386625" cy="386625"/>
          </a:xfrm>
          <a:custGeom>
            <a:avLst/>
            <a:gdLst>
              <a:gd name="connsiteX0" fmla="*/ 349572 w 349572"/>
              <a:gd name="connsiteY0" fmla="*/ 0 h 349572"/>
              <a:gd name="connsiteX1" fmla="*/ 349572 w 349572"/>
              <a:gd name="connsiteY1" fmla="*/ 349572 h 349572"/>
              <a:gd name="connsiteX2" fmla="*/ 0 w 349572"/>
              <a:gd name="connsiteY2" fmla="*/ 349572 h 349572"/>
              <a:gd name="connsiteX3" fmla="*/ 0 w 349572"/>
              <a:gd name="connsiteY3" fmla="*/ 0 h 349572"/>
              <a:gd name="connsiteX4" fmla="*/ 349572 w 349572"/>
              <a:gd name="connsiteY4" fmla="*/ 0 h 349572"/>
              <a:gd name="connsiteX5" fmla="*/ 322682 w 349572"/>
              <a:gd name="connsiteY5" fmla="*/ 26890 h 349572"/>
              <a:gd name="connsiteX6" fmla="*/ 26890 w 349572"/>
              <a:gd name="connsiteY6" fmla="*/ 26890 h 349572"/>
              <a:gd name="connsiteX7" fmla="*/ 26890 w 349572"/>
              <a:gd name="connsiteY7" fmla="*/ 322682 h 349572"/>
              <a:gd name="connsiteX8" fmla="*/ 322682 w 349572"/>
              <a:gd name="connsiteY8" fmla="*/ 322682 h 349572"/>
              <a:gd name="connsiteX9" fmla="*/ 322682 w 349572"/>
              <a:gd name="connsiteY9" fmla="*/ 26890 h 349572"/>
              <a:gd name="connsiteX10" fmla="*/ 161341 w 349572"/>
              <a:gd name="connsiteY10" fmla="*/ 188231 h 349572"/>
              <a:gd name="connsiteX11" fmla="*/ 80670 w 349572"/>
              <a:gd name="connsiteY11" fmla="*/ 188231 h 349572"/>
              <a:gd name="connsiteX12" fmla="*/ 80670 w 349572"/>
              <a:gd name="connsiteY12" fmla="*/ 161341 h 349572"/>
              <a:gd name="connsiteX13" fmla="*/ 161341 w 349572"/>
              <a:gd name="connsiteY13" fmla="*/ 161341 h 349572"/>
              <a:gd name="connsiteX14" fmla="*/ 161341 w 349572"/>
              <a:gd name="connsiteY14" fmla="*/ 80670 h 349572"/>
              <a:gd name="connsiteX15" fmla="*/ 188231 w 349572"/>
              <a:gd name="connsiteY15" fmla="*/ 80670 h 349572"/>
              <a:gd name="connsiteX16" fmla="*/ 188231 w 349572"/>
              <a:gd name="connsiteY16" fmla="*/ 161341 h 349572"/>
              <a:gd name="connsiteX17" fmla="*/ 268902 w 349572"/>
              <a:gd name="connsiteY17" fmla="*/ 161341 h 349572"/>
              <a:gd name="connsiteX18" fmla="*/ 268902 w 349572"/>
              <a:gd name="connsiteY18" fmla="*/ 188231 h 349572"/>
              <a:gd name="connsiteX19" fmla="*/ 188231 w 349572"/>
              <a:gd name="connsiteY19" fmla="*/ 188231 h 349572"/>
              <a:gd name="connsiteX20" fmla="*/ 188231 w 349572"/>
              <a:gd name="connsiteY20" fmla="*/ 268902 h 349572"/>
              <a:gd name="connsiteX21" fmla="*/ 161341 w 349572"/>
              <a:gd name="connsiteY21" fmla="*/ 268902 h 349572"/>
              <a:gd name="connsiteX22" fmla="*/ 161341 w 349572"/>
              <a:gd name="connsiteY22" fmla="*/ 188231 h 349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9572" h="349572">
                <a:moveTo>
                  <a:pt x="349572" y="0"/>
                </a:moveTo>
                <a:lnTo>
                  <a:pt x="349572" y="349572"/>
                </a:lnTo>
                <a:lnTo>
                  <a:pt x="0" y="349572"/>
                </a:lnTo>
                <a:lnTo>
                  <a:pt x="0" y="0"/>
                </a:lnTo>
                <a:lnTo>
                  <a:pt x="349572" y="0"/>
                </a:lnTo>
                <a:close/>
                <a:moveTo>
                  <a:pt x="322682" y="26890"/>
                </a:moveTo>
                <a:lnTo>
                  <a:pt x="26890" y="26890"/>
                </a:lnTo>
                <a:lnTo>
                  <a:pt x="26890" y="322682"/>
                </a:lnTo>
                <a:lnTo>
                  <a:pt x="322682" y="322682"/>
                </a:lnTo>
                <a:lnTo>
                  <a:pt x="322682" y="26890"/>
                </a:lnTo>
                <a:close/>
                <a:moveTo>
                  <a:pt x="161341" y="188231"/>
                </a:moveTo>
                <a:lnTo>
                  <a:pt x="80670" y="188231"/>
                </a:lnTo>
                <a:lnTo>
                  <a:pt x="80670" y="161341"/>
                </a:lnTo>
                <a:lnTo>
                  <a:pt x="161341" y="161341"/>
                </a:lnTo>
                <a:lnTo>
                  <a:pt x="161341" y="80670"/>
                </a:lnTo>
                <a:lnTo>
                  <a:pt x="188231" y="80670"/>
                </a:lnTo>
                <a:lnTo>
                  <a:pt x="188231" y="161341"/>
                </a:lnTo>
                <a:lnTo>
                  <a:pt x="268902" y="161341"/>
                </a:lnTo>
                <a:lnTo>
                  <a:pt x="268902" y="188231"/>
                </a:lnTo>
                <a:lnTo>
                  <a:pt x="188231" y="188231"/>
                </a:lnTo>
                <a:lnTo>
                  <a:pt x="188231" y="268902"/>
                </a:lnTo>
                <a:lnTo>
                  <a:pt x="161341" y="268902"/>
                </a:lnTo>
                <a:lnTo>
                  <a:pt x="161341" y="188231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8" name="Volný tvar: obrazec 7">
            <a:extLst>
              <a:ext uri="{FF2B5EF4-FFF2-40B4-BE49-F238E27FC236}">
                <a16:creationId xmlns:a16="http://schemas.microsoft.com/office/drawing/2014/main" id="{286E97F0-C3F9-3A1D-93D5-F75FB9756E7D}"/>
              </a:ext>
            </a:extLst>
          </p:cNvPr>
          <p:cNvSpPr/>
          <p:nvPr/>
        </p:nvSpPr>
        <p:spPr>
          <a:xfrm>
            <a:off x="4451010" y="439897"/>
            <a:ext cx="386625" cy="386625"/>
          </a:xfrm>
          <a:custGeom>
            <a:avLst/>
            <a:gdLst>
              <a:gd name="connsiteX0" fmla="*/ 349572 w 349572"/>
              <a:gd name="connsiteY0" fmla="*/ 0 h 349572"/>
              <a:gd name="connsiteX1" fmla="*/ 349572 w 349572"/>
              <a:gd name="connsiteY1" fmla="*/ 349572 h 349572"/>
              <a:gd name="connsiteX2" fmla="*/ 0 w 349572"/>
              <a:gd name="connsiteY2" fmla="*/ 349572 h 349572"/>
              <a:gd name="connsiteX3" fmla="*/ 0 w 349572"/>
              <a:gd name="connsiteY3" fmla="*/ 0 h 349572"/>
              <a:gd name="connsiteX4" fmla="*/ 349572 w 349572"/>
              <a:gd name="connsiteY4" fmla="*/ 0 h 349572"/>
              <a:gd name="connsiteX5" fmla="*/ 322682 w 349572"/>
              <a:gd name="connsiteY5" fmla="*/ 26890 h 349572"/>
              <a:gd name="connsiteX6" fmla="*/ 26890 w 349572"/>
              <a:gd name="connsiteY6" fmla="*/ 26890 h 349572"/>
              <a:gd name="connsiteX7" fmla="*/ 26890 w 349572"/>
              <a:gd name="connsiteY7" fmla="*/ 322682 h 349572"/>
              <a:gd name="connsiteX8" fmla="*/ 322682 w 349572"/>
              <a:gd name="connsiteY8" fmla="*/ 322682 h 349572"/>
              <a:gd name="connsiteX9" fmla="*/ 322682 w 349572"/>
              <a:gd name="connsiteY9" fmla="*/ 26890 h 349572"/>
              <a:gd name="connsiteX10" fmla="*/ 268902 w 349572"/>
              <a:gd name="connsiteY10" fmla="*/ 188231 h 349572"/>
              <a:gd name="connsiteX11" fmla="*/ 80670 w 349572"/>
              <a:gd name="connsiteY11" fmla="*/ 188231 h 349572"/>
              <a:gd name="connsiteX12" fmla="*/ 80670 w 349572"/>
              <a:gd name="connsiteY12" fmla="*/ 161341 h 349572"/>
              <a:gd name="connsiteX13" fmla="*/ 268902 w 349572"/>
              <a:gd name="connsiteY13" fmla="*/ 161341 h 349572"/>
              <a:gd name="connsiteX14" fmla="*/ 268902 w 349572"/>
              <a:gd name="connsiteY14" fmla="*/ 188231 h 349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9572" h="349572">
                <a:moveTo>
                  <a:pt x="349572" y="0"/>
                </a:moveTo>
                <a:lnTo>
                  <a:pt x="349572" y="349572"/>
                </a:lnTo>
                <a:lnTo>
                  <a:pt x="0" y="349572"/>
                </a:lnTo>
                <a:lnTo>
                  <a:pt x="0" y="0"/>
                </a:lnTo>
                <a:lnTo>
                  <a:pt x="349572" y="0"/>
                </a:lnTo>
                <a:close/>
                <a:moveTo>
                  <a:pt x="322682" y="26890"/>
                </a:moveTo>
                <a:lnTo>
                  <a:pt x="26890" y="26890"/>
                </a:lnTo>
                <a:lnTo>
                  <a:pt x="26890" y="322682"/>
                </a:lnTo>
                <a:lnTo>
                  <a:pt x="322682" y="322682"/>
                </a:lnTo>
                <a:lnTo>
                  <a:pt x="322682" y="26890"/>
                </a:lnTo>
                <a:close/>
                <a:moveTo>
                  <a:pt x="268902" y="188231"/>
                </a:moveTo>
                <a:lnTo>
                  <a:pt x="80670" y="188231"/>
                </a:lnTo>
                <a:lnTo>
                  <a:pt x="80670" y="161341"/>
                </a:lnTo>
                <a:lnTo>
                  <a:pt x="268902" y="161341"/>
                </a:lnTo>
                <a:lnTo>
                  <a:pt x="268902" y="188231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9" name="Volný tvar: obrazec 8">
            <a:extLst>
              <a:ext uri="{FF2B5EF4-FFF2-40B4-BE49-F238E27FC236}">
                <a16:creationId xmlns:a16="http://schemas.microsoft.com/office/drawing/2014/main" id="{39AE7609-BA72-EB95-81FB-D23FDFC6414D}"/>
              </a:ext>
            </a:extLst>
          </p:cNvPr>
          <p:cNvSpPr/>
          <p:nvPr/>
        </p:nvSpPr>
        <p:spPr>
          <a:xfrm>
            <a:off x="5401978" y="432724"/>
            <a:ext cx="416484" cy="416484"/>
          </a:xfrm>
          <a:custGeom>
            <a:avLst/>
            <a:gdLst>
              <a:gd name="connsiteX0" fmla="*/ 188285 w 376569"/>
              <a:gd name="connsiteY0" fmla="*/ 0 h 376569"/>
              <a:gd name="connsiteX1" fmla="*/ 238408 w 376569"/>
              <a:gd name="connsiteY1" fmla="*/ 6723 h 376569"/>
              <a:gd name="connsiteX2" fmla="*/ 283368 w 376569"/>
              <a:gd name="connsiteY2" fmla="*/ 25761 h 376569"/>
              <a:gd name="connsiteX3" fmla="*/ 321391 w 376569"/>
              <a:gd name="connsiteY3" fmla="*/ 55179 h 376569"/>
              <a:gd name="connsiteX4" fmla="*/ 350809 w 376569"/>
              <a:gd name="connsiteY4" fmla="*/ 93201 h 376569"/>
              <a:gd name="connsiteX5" fmla="*/ 369847 w 376569"/>
              <a:gd name="connsiteY5" fmla="*/ 138162 h 376569"/>
              <a:gd name="connsiteX6" fmla="*/ 376570 w 376569"/>
              <a:gd name="connsiteY6" fmla="*/ 188285 h 376569"/>
              <a:gd name="connsiteX7" fmla="*/ 369847 w 376569"/>
              <a:gd name="connsiteY7" fmla="*/ 238408 h 376569"/>
              <a:gd name="connsiteX8" fmla="*/ 350809 w 376569"/>
              <a:gd name="connsiteY8" fmla="*/ 283369 h 376569"/>
              <a:gd name="connsiteX9" fmla="*/ 321391 w 376569"/>
              <a:gd name="connsiteY9" fmla="*/ 321391 h 376569"/>
              <a:gd name="connsiteX10" fmla="*/ 283368 w 376569"/>
              <a:gd name="connsiteY10" fmla="*/ 350809 h 376569"/>
              <a:gd name="connsiteX11" fmla="*/ 238408 w 376569"/>
              <a:gd name="connsiteY11" fmla="*/ 369847 h 376569"/>
              <a:gd name="connsiteX12" fmla="*/ 188285 w 376569"/>
              <a:gd name="connsiteY12" fmla="*/ 376570 h 376569"/>
              <a:gd name="connsiteX13" fmla="*/ 138161 w 376569"/>
              <a:gd name="connsiteY13" fmla="*/ 369847 h 376569"/>
              <a:gd name="connsiteX14" fmla="*/ 93201 w 376569"/>
              <a:gd name="connsiteY14" fmla="*/ 350809 h 376569"/>
              <a:gd name="connsiteX15" fmla="*/ 55179 w 376569"/>
              <a:gd name="connsiteY15" fmla="*/ 321391 h 376569"/>
              <a:gd name="connsiteX16" fmla="*/ 25761 w 376569"/>
              <a:gd name="connsiteY16" fmla="*/ 283369 h 376569"/>
              <a:gd name="connsiteX17" fmla="*/ 6723 w 376569"/>
              <a:gd name="connsiteY17" fmla="*/ 238408 h 376569"/>
              <a:gd name="connsiteX18" fmla="*/ 0 w 376569"/>
              <a:gd name="connsiteY18" fmla="*/ 188285 h 376569"/>
              <a:gd name="connsiteX19" fmla="*/ 6723 w 376569"/>
              <a:gd name="connsiteY19" fmla="*/ 138162 h 376569"/>
              <a:gd name="connsiteX20" fmla="*/ 25761 w 376569"/>
              <a:gd name="connsiteY20" fmla="*/ 93201 h 376569"/>
              <a:gd name="connsiteX21" fmla="*/ 55179 w 376569"/>
              <a:gd name="connsiteY21" fmla="*/ 55179 h 376569"/>
              <a:gd name="connsiteX22" fmla="*/ 93201 w 376569"/>
              <a:gd name="connsiteY22" fmla="*/ 25761 h 376569"/>
              <a:gd name="connsiteX23" fmla="*/ 138161 w 376569"/>
              <a:gd name="connsiteY23" fmla="*/ 6723 h 376569"/>
              <a:gd name="connsiteX24" fmla="*/ 188285 w 376569"/>
              <a:gd name="connsiteY24" fmla="*/ 0 h 376569"/>
              <a:gd name="connsiteX25" fmla="*/ 188285 w 376569"/>
              <a:gd name="connsiteY25" fmla="*/ 349572 h 376569"/>
              <a:gd name="connsiteX26" fmla="*/ 231148 w 376569"/>
              <a:gd name="connsiteY26" fmla="*/ 343818 h 376569"/>
              <a:gd name="connsiteX27" fmla="*/ 269708 w 376569"/>
              <a:gd name="connsiteY27" fmla="*/ 327522 h 376569"/>
              <a:gd name="connsiteX28" fmla="*/ 302353 w 376569"/>
              <a:gd name="connsiteY28" fmla="*/ 302299 h 376569"/>
              <a:gd name="connsiteX29" fmla="*/ 327576 w 376569"/>
              <a:gd name="connsiteY29" fmla="*/ 269655 h 376569"/>
              <a:gd name="connsiteX30" fmla="*/ 343871 w 376569"/>
              <a:gd name="connsiteY30" fmla="*/ 231094 h 376569"/>
              <a:gd name="connsiteX31" fmla="*/ 349626 w 376569"/>
              <a:gd name="connsiteY31" fmla="*/ 188231 h 376569"/>
              <a:gd name="connsiteX32" fmla="*/ 343871 w 376569"/>
              <a:gd name="connsiteY32" fmla="*/ 145368 h 376569"/>
              <a:gd name="connsiteX33" fmla="*/ 327576 w 376569"/>
              <a:gd name="connsiteY33" fmla="*/ 106808 h 376569"/>
              <a:gd name="connsiteX34" fmla="*/ 302353 w 376569"/>
              <a:gd name="connsiteY34" fmla="*/ 74163 h 376569"/>
              <a:gd name="connsiteX35" fmla="*/ 269708 w 376569"/>
              <a:gd name="connsiteY35" fmla="*/ 48940 h 376569"/>
              <a:gd name="connsiteX36" fmla="*/ 231148 w 376569"/>
              <a:gd name="connsiteY36" fmla="*/ 32645 h 376569"/>
              <a:gd name="connsiteX37" fmla="*/ 188285 w 376569"/>
              <a:gd name="connsiteY37" fmla="*/ 26890 h 376569"/>
              <a:gd name="connsiteX38" fmla="*/ 145422 w 376569"/>
              <a:gd name="connsiteY38" fmla="*/ 32645 h 376569"/>
              <a:gd name="connsiteX39" fmla="*/ 106861 w 376569"/>
              <a:gd name="connsiteY39" fmla="*/ 48940 h 376569"/>
              <a:gd name="connsiteX40" fmla="*/ 74217 w 376569"/>
              <a:gd name="connsiteY40" fmla="*/ 74163 h 376569"/>
              <a:gd name="connsiteX41" fmla="*/ 48994 w 376569"/>
              <a:gd name="connsiteY41" fmla="*/ 106808 h 376569"/>
              <a:gd name="connsiteX42" fmla="*/ 32698 w 376569"/>
              <a:gd name="connsiteY42" fmla="*/ 145368 h 376569"/>
              <a:gd name="connsiteX43" fmla="*/ 26944 w 376569"/>
              <a:gd name="connsiteY43" fmla="*/ 188231 h 376569"/>
              <a:gd name="connsiteX44" fmla="*/ 32698 w 376569"/>
              <a:gd name="connsiteY44" fmla="*/ 231094 h 376569"/>
              <a:gd name="connsiteX45" fmla="*/ 48994 w 376569"/>
              <a:gd name="connsiteY45" fmla="*/ 269655 h 376569"/>
              <a:gd name="connsiteX46" fmla="*/ 74217 w 376569"/>
              <a:gd name="connsiteY46" fmla="*/ 302299 h 376569"/>
              <a:gd name="connsiteX47" fmla="*/ 106861 w 376569"/>
              <a:gd name="connsiteY47" fmla="*/ 327522 h 376569"/>
              <a:gd name="connsiteX48" fmla="*/ 145422 w 376569"/>
              <a:gd name="connsiteY48" fmla="*/ 343818 h 376569"/>
              <a:gd name="connsiteX49" fmla="*/ 188285 w 376569"/>
              <a:gd name="connsiteY49" fmla="*/ 349572 h 376569"/>
              <a:gd name="connsiteX50" fmla="*/ 201730 w 376569"/>
              <a:gd name="connsiteY50" fmla="*/ 174786 h 376569"/>
              <a:gd name="connsiteX51" fmla="*/ 268955 w 376569"/>
              <a:gd name="connsiteY51" fmla="*/ 174786 h 376569"/>
              <a:gd name="connsiteX52" fmla="*/ 268955 w 376569"/>
              <a:gd name="connsiteY52" fmla="*/ 201676 h 376569"/>
              <a:gd name="connsiteX53" fmla="*/ 201730 w 376569"/>
              <a:gd name="connsiteY53" fmla="*/ 201676 h 376569"/>
              <a:gd name="connsiteX54" fmla="*/ 201730 w 376569"/>
              <a:gd name="connsiteY54" fmla="*/ 268902 h 376569"/>
              <a:gd name="connsiteX55" fmla="*/ 174840 w 376569"/>
              <a:gd name="connsiteY55" fmla="*/ 268902 h 376569"/>
              <a:gd name="connsiteX56" fmla="*/ 174840 w 376569"/>
              <a:gd name="connsiteY56" fmla="*/ 201676 h 376569"/>
              <a:gd name="connsiteX57" fmla="*/ 107614 w 376569"/>
              <a:gd name="connsiteY57" fmla="*/ 201676 h 376569"/>
              <a:gd name="connsiteX58" fmla="*/ 107614 w 376569"/>
              <a:gd name="connsiteY58" fmla="*/ 174786 h 376569"/>
              <a:gd name="connsiteX59" fmla="*/ 174840 w 376569"/>
              <a:gd name="connsiteY59" fmla="*/ 174786 h 376569"/>
              <a:gd name="connsiteX60" fmla="*/ 174840 w 376569"/>
              <a:gd name="connsiteY60" fmla="*/ 107561 h 376569"/>
              <a:gd name="connsiteX61" fmla="*/ 201730 w 376569"/>
              <a:gd name="connsiteY61" fmla="*/ 107561 h 376569"/>
              <a:gd name="connsiteX62" fmla="*/ 201730 w 376569"/>
              <a:gd name="connsiteY62" fmla="*/ 174786 h 376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76569" h="376569">
                <a:moveTo>
                  <a:pt x="188285" y="0"/>
                </a:moveTo>
                <a:cubicBezTo>
                  <a:pt x="205656" y="0"/>
                  <a:pt x="222328" y="2259"/>
                  <a:pt x="238408" y="6723"/>
                </a:cubicBezTo>
                <a:cubicBezTo>
                  <a:pt x="254434" y="11186"/>
                  <a:pt x="269439" y="17532"/>
                  <a:pt x="283368" y="25761"/>
                </a:cubicBezTo>
                <a:cubicBezTo>
                  <a:pt x="297298" y="33935"/>
                  <a:pt x="309990" y="43777"/>
                  <a:pt x="321391" y="55179"/>
                </a:cubicBezTo>
                <a:cubicBezTo>
                  <a:pt x="332793" y="66580"/>
                  <a:pt x="342634" y="79272"/>
                  <a:pt x="350809" y="93201"/>
                </a:cubicBezTo>
                <a:cubicBezTo>
                  <a:pt x="358984" y="107130"/>
                  <a:pt x="365329" y="122135"/>
                  <a:pt x="369847" y="138162"/>
                </a:cubicBezTo>
                <a:cubicBezTo>
                  <a:pt x="374311" y="154188"/>
                  <a:pt x="376570" y="170914"/>
                  <a:pt x="376570" y="188285"/>
                </a:cubicBezTo>
                <a:cubicBezTo>
                  <a:pt x="376570" y="205656"/>
                  <a:pt x="374311" y="222328"/>
                  <a:pt x="369847" y="238408"/>
                </a:cubicBezTo>
                <a:cubicBezTo>
                  <a:pt x="365383" y="254435"/>
                  <a:pt x="359038" y="269439"/>
                  <a:pt x="350809" y="283369"/>
                </a:cubicBezTo>
                <a:cubicBezTo>
                  <a:pt x="342634" y="297298"/>
                  <a:pt x="332793" y="309990"/>
                  <a:pt x="321391" y="321391"/>
                </a:cubicBezTo>
                <a:cubicBezTo>
                  <a:pt x="309990" y="332793"/>
                  <a:pt x="297298" y="342634"/>
                  <a:pt x="283368" y="350809"/>
                </a:cubicBezTo>
                <a:cubicBezTo>
                  <a:pt x="269439" y="358984"/>
                  <a:pt x="254434" y="365330"/>
                  <a:pt x="238408" y="369847"/>
                </a:cubicBezTo>
                <a:cubicBezTo>
                  <a:pt x="222382" y="374311"/>
                  <a:pt x="205656" y="376570"/>
                  <a:pt x="188285" y="376570"/>
                </a:cubicBezTo>
                <a:cubicBezTo>
                  <a:pt x="170914" y="376570"/>
                  <a:pt x="154242" y="374311"/>
                  <a:pt x="138161" y="369847"/>
                </a:cubicBezTo>
                <a:cubicBezTo>
                  <a:pt x="122135" y="365384"/>
                  <a:pt x="107131" y="359037"/>
                  <a:pt x="93201" y="350809"/>
                </a:cubicBezTo>
                <a:cubicBezTo>
                  <a:pt x="79272" y="342634"/>
                  <a:pt x="66580" y="332793"/>
                  <a:pt x="55179" y="321391"/>
                </a:cubicBezTo>
                <a:cubicBezTo>
                  <a:pt x="43777" y="309990"/>
                  <a:pt x="33935" y="297298"/>
                  <a:pt x="25761" y="283369"/>
                </a:cubicBezTo>
                <a:cubicBezTo>
                  <a:pt x="17586" y="269439"/>
                  <a:pt x="11240" y="254435"/>
                  <a:pt x="6723" y="238408"/>
                </a:cubicBezTo>
                <a:cubicBezTo>
                  <a:pt x="2259" y="222382"/>
                  <a:pt x="0" y="205656"/>
                  <a:pt x="0" y="188285"/>
                </a:cubicBezTo>
                <a:cubicBezTo>
                  <a:pt x="0" y="170914"/>
                  <a:pt x="2259" y="154242"/>
                  <a:pt x="6723" y="138162"/>
                </a:cubicBezTo>
                <a:cubicBezTo>
                  <a:pt x="11186" y="122135"/>
                  <a:pt x="17532" y="107130"/>
                  <a:pt x="25761" y="93201"/>
                </a:cubicBezTo>
                <a:cubicBezTo>
                  <a:pt x="33935" y="79272"/>
                  <a:pt x="43777" y="66580"/>
                  <a:pt x="55179" y="55179"/>
                </a:cubicBezTo>
                <a:cubicBezTo>
                  <a:pt x="66580" y="43777"/>
                  <a:pt x="79272" y="33935"/>
                  <a:pt x="93201" y="25761"/>
                </a:cubicBezTo>
                <a:cubicBezTo>
                  <a:pt x="107131" y="17586"/>
                  <a:pt x="122135" y="11240"/>
                  <a:pt x="138161" y="6723"/>
                </a:cubicBezTo>
                <a:cubicBezTo>
                  <a:pt x="154188" y="2259"/>
                  <a:pt x="170914" y="0"/>
                  <a:pt x="188285" y="0"/>
                </a:cubicBezTo>
                <a:close/>
                <a:moveTo>
                  <a:pt x="188285" y="349572"/>
                </a:moveTo>
                <a:cubicBezTo>
                  <a:pt x="203128" y="349572"/>
                  <a:pt x="217433" y="347636"/>
                  <a:pt x="231148" y="343818"/>
                </a:cubicBezTo>
                <a:cubicBezTo>
                  <a:pt x="244862" y="339945"/>
                  <a:pt x="257716" y="334567"/>
                  <a:pt x="269708" y="327522"/>
                </a:cubicBezTo>
                <a:cubicBezTo>
                  <a:pt x="281701" y="320531"/>
                  <a:pt x="292565" y="312141"/>
                  <a:pt x="302353" y="302299"/>
                </a:cubicBezTo>
                <a:cubicBezTo>
                  <a:pt x="312141" y="292511"/>
                  <a:pt x="320531" y="281594"/>
                  <a:pt x="327576" y="269655"/>
                </a:cubicBezTo>
                <a:cubicBezTo>
                  <a:pt x="334567" y="257662"/>
                  <a:pt x="339999" y="244808"/>
                  <a:pt x="343871" y="231094"/>
                </a:cubicBezTo>
                <a:cubicBezTo>
                  <a:pt x="347744" y="217380"/>
                  <a:pt x="349626" y="203074"/>
                  <a:pt x="349626" y="188231"/>
                </a:cubicBezTo>
                <a:cubicBezTo>
                  <a:pt x="349626" y="173388"/>
                  <a:pt x="347690" y="159082"/>
                  <a:pt x="343871" y="145368"/>
                </a:cubicBezTo>
                <a:cubicBezTo>
                  <a:pt x="339999" y="131654"/>
                  <a:pt x="334567" y="118801"/>
                  <a:pt x="327576" y="106808"/>
                </a:cubicBezTo>
                <a:cubicBezTo>
                  <a:pt x="320584" y="94815"/>
                  <a:pt x="312141" y="83951"/>
                  <a:pt x="302353" y="74163"/>
                </a:cubicBezTo>
                <a:cubicBezTo>
                  <a:pt x="292565" y="64375"/>
                  <a:pt x="281648" y="55985"/>
                  <a:pt x="269708" y="48940"/>
                </a:cubicBezTo>
                <a:cubicBezTo>
                  <a:pt x="257716" y="41949"/>
                  <a:pt x="244862" y="36517"/>
                  <a:pt x="231148" y="32645"/>
                </a:cubicBezTo>
                <a:cubicBezTo>
                  <a:pt x="217433" y="28772"/>
                  <a:pt x="203128" y="26890"/>
                  <a:pt x="188285" y="26890"/>
                </a:cubicBezTo>
                <a:cubicBezTo>
                  <a:pt x="173442" y="26890"/>
                  <a:pt x="159136" y="28826"/>
                  <a:pt x="145422" y="32645"/>
                </a:cubicBezTo>
                <a:cubicBezTo>
                  <a:pt x="131708" y="36517"/>
                  <a:pt x="118854" y="41949"/>
                  <a:pt x="106861" y="48940"/>
                </a:cubicBezTo>
                <a:cubicBezTo>
                  <a:pt x="94869" y="55932"/>
                  <a:pt x="84005" y="64375"/>
                  <a:pt x="74217" y="74163"/>
                </a:cubicBezTo>
                <a:cubicBezTo>
                  <a:pt x="64429" y="83951"/>
                  <a:pt x="55986" y="94868"/>
                  <a:pt x="48994" y="106808"/>
                </a:cubicBezTo>
                <a:cubicBezTo>
                  <a:pt x="42002" y="118801"/>
                  <a:pt x="36571" y="131654"/>
                  <a:pt x="32698" y="145368"/>
                </a:cubicBezTo>
                <a:cubicBezTo>
                  <a:pt x="28826" y="159082"/>
                  <a:pt x="26944" y="173388"/>
                  <a:pt x="26944" y="188231"/>
                </a:cubicBezTo>
                <a:cubicBezTo>
                  <a:pt x="26944" y="203074"/>
                  <a:pt x="28880" y="217380"/>
                  <a:pt x="32698" y="231094"/>
                </a:cubicBezTo>
                <a:cubicBezTo>
                  <a:pt x="36571" y="244808"/>
                  <a:pt x="41949" y="257662"/>
                  <a:pt x="48994" y="269655"/>
                </a:cubicBezTo>
                <a:cubicBezTo>
                  <a:pt x="55986" y="281648"/>
                  <a:pt x="64375" y="292511"/>
                  <a:pt x="74217" y="302299"/>
                </a:cubicBezTo>
                <a:cubicBezTo>
                  <a:pt x="84005" y="312087"/>
                  <a:pt x="94922" y="320531"/>
                  <a:pt x="106861" y="327522"/>
                </a:cubicBezTo>
                <a:cubicBezTo>
                  <a:pt x="118854" y="334514"/>
                  <a:pt x="131708" y="339945"/>
                  <a:pt x="145422" y="343818"/>
                </a:cubicBezTo>
                <a:cubicBezTo>
                  <a:pt x="159136" y="347636"/>
                  <a:pt x="173442" y="349572"/>
                  <a:pt x="188285" y="349572"/>
                </a:cubicBezTo>
                <a:close/>
                <a:moveTo>
                  <a:pt x="201730" y="174786"/>
                </a:moveTo>
                <a:lnTo>
                  <a:pt x="268955" y="174786"/>
                </a:lnTo>
                <a:lnTo>
                  <a:pt x="268955" y="201676"/>
                </a:lnTo>
                <a:lnTo>
                  <a:pt x="201730" y="201676"/>
                </a:lnTo>
                <a:lnTo>
                  <a:pt x="201730" y="268902"/>
                </a:lnTo>
                <a:lnTo>
                  <a:pt x="174840" y="268902"/>
                </a:lnTo>
                <a:lnTo>
                  <a:pt x="174840" y="201676"/>
                </a:lnTo>
                <a:lnTo>
                  <a:pt x="107614" y="201676"/>
                </a:lnTo>
                <a:lnTo>
                  <a:pt x="107614" y="174786"/>
                </a:lnTo>
                <a:lnTo>
                  <a:pt x="174840" y="174786"/>
                </a:lnTo>
                <a:lnTo>
                  <a:pt x="174840" y="107561"/>
                </a:lnTo>
                <a:lnTo>
                  <a:pt x="201730" y="107561"/>
                </a:lnTo>
                <a:lnTo>
                  <a:pt x="201730" y="174786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10" name="Volný tvar: obrazec 9">
            <a:extLst>
              <a:ext uri="{FF2B5EF4-FFF2-40B4-BE49-F238E27FC236}">
                <a16:creationId xmlns:a16="http://schemas.microsoft.com/office/drawing/2014/main" id="{CD95CA8B-A8CC-4037-BB8A-BD7913262438}"/>
              </a:ext>
            </a:extLst>
          </p:cNvPr>
          <p:cNvSpPr/>
          <p:nvPr/>
        </p:nvSpPr>
        <p:spPr>
          <a:xfrm>
            <a:off x="6367878" y="424967"/>
            <a:ext cx="416484" cy="416484"/>
          </a:xfrm>
          <a:custGeom>
            <a:avLst/>
            <a:gdLst>
              <a:gd name="connsiteX0" fmla="*/ 188285 w 376569"/>
              <a:gd name="connsiteY0" fmla="*/ 376570 h 376569"/>
              <a:gd name="connsiteX1" fmla="*/ 138161 w 376569"/>
              <a:gd name="connsiteY1" fmla="*/ 369847 h 376569"/>
              <a:gd name="connsiteX2" fmla="*/ 93201 w 376569"/>
              <a:gd name="connsiteY2" fmla="*/ 350809 h 376569"/>
              <a:gd name="connsiteX3" fmla="*/ 55179 w 376569"/>
              <a:gd name="connsiteY3" fmla="*/ 321391 h 376569"/>
              <a:gd name="connsiteX4" fmla="*/ 25761 w 376569"/>
              <a:gd name="connsiteY4" fmla="*/ 283369 h 376569"/>
              <a:gd name="connsiteX5" fmla="*/ 6723 w 376569"/>
              <a:gd name="connsiteY5" fmla="*/ 238408 h 376569"/>
              <a:gd name="connsiteX6" fmla="*/ 0 w 376569"/>
              <a:gd name="connsiteY6" fmla="*/ 188285 h 376569"/>
              <a:gd name="connsiteX7" fmla="*/ 6723 w 376569"/>
              <a:gd name="connsiteY7" fmla="*/ 138162 h 376569"/>
              <a:gd name="connsiteX8" fmla="*/ 25761 w 376569"/>
              <a:gd name="connsiteY8" fmla="*/ 93201 h 376569"/>
              <a:gd name="connsiteX9" fmla="*/ 55179 w 376569"/>
              <a:gd name="connsiteY9" fmla="*/ 55179 h 376569"/>
              <a:gd name="connsiteX10" fmla="*/ 93201 w 376569"/>
              <a:gd name="connsiteY10" fmla="*/ 25761 h 376569"/>
              <a:gd name="connsiteX11" fmla="*/ 138161 w 376569"/>
              <a:gd name="connsiteY11" fmla="*/ 6723 h 376569"/>
              <a:gd name="connsiteX12" fmla="*/ 188285 w 376569"/>
              <a:gd name="connsiteY12" fmla="*/ 0 h 376569"/>
              <a:gd name="connsiteX13" fmla="*/ 238408 w 376569"/>
              <a:gd name="connsiteY13" fmla="*/ 6723 h 376569"/>
              <a:gd name="connsiteX14" fmla="*/ 283368 w 376569"/>
              <a:gd name="connsiteY14" fmla="*/ 25761 h 376569"/>
              <a:gd name="connsiteX15" fmla="*/ 321391 w 376569"/>
              <a:gd name="connsiteY15" fmla="*/ 55179 h 376569"/>
              <a:gd name="connsiteX16" fmla="*/ 350809 w 376569"/>
              <a:gd name="connsiteY16" fmla="*/ 93201 h 376569"/>
              <a:gd name="connsiteX17" fmla="*/ 369847 w 376569"/>
              <a:gd name="connsiteY17" fmla="*/ 138162 h 376569"/>
              <a:gd name="connsiteX18" fmla="*/ 376570 w 376569"/>
              <a:gd name="connsiteY18" fmla="*/ 188285 h 376569"/>
              <a:gd name="connsiteX19" fmla="*/ 369847 w 376569"/>
              <a:gd name="connsiteY19" fmla="*/ 238408 h 376569"/>
              <a:gd name="connsiteX20" fmla="*/ 350809 w 376569"/>
              <a:gd name="connsiteY20" fmla="*/ 283369 h 376569"/>
              <a:gd name="connsiteX21" fmla="*/ 321391 w 376569"/>
              <a:gd name="connsiteY21" fmla="*/ 321391 h 376569"/>
              <a:gd name="connsiteX22" fmla="*/ 283368 w 376569"/>
              <a:gd name="connsiteY22" fmla="*/ 350809 h 376569"/>
              <a:gd name="connsiteX23" fmla="*/ 238408 w 376569"/>
              <a:gd name="connsiteY23" fmla="*/ 369847 h 376569"/>
              <a:gd name="connsiteX24" fmla="*/ 188285 w 376569"/>
              <a:gd name="connsiteY24" fmla="*/ 376570 h 376569"/>
              <a:gd name="connsiteX25" fmla="*/ 188285 w 376569"/>
              <a:gd name="connsiteY25" fmla="*/ 26998 h 376569"/>
              <a:gd name="connsiteX26" fmla="*/ 145422 w 376569"/>
              <a:gd name="connsiteY26" fmla="*/ 32752 h 376569"/>
              <a:gd name="connsiteX27" fmla="*/ 106861 w 376569"/>
              <a:gd name="connsiteY27" fmla="*/ 49048 h 376569"/>
              <a:gd name="connsiteX28" fmla="*/ 74217 w 376569"/>
              <a:gd name="connsiteY28" fmla="*/ 74271 h 376569"/>
              <a:gd name="connsiteX29" fmla="*/ 48994 w 376569"/>
              <a:gd name="connsiteY29" fmla="*/ 106915 h 376569"/>
              <a:gd name="connsiteX30" fmla="*/ 32698 w 376569"/>
              <a:gd name="connsiteY30" fmla="*/ 145476 h 376569"/>
              <a:gd name="connsiteX31" fmla="*/ 26944 w 376569"/>
              <a:gd name="connsiteY31" fmla="*/ 188339 h 376569"/>
              <a:gd name="connsiteX32" fmla="*/ 32698 w 376569"/>
              <a:gd name="connsiteY32" fmla="*/ 231202 h 376569"/>
              <a:gd name="connsiteX33" fmla="*/ 48994 w 376569"/>
              <a:gd name="connsiteY33" fmla="*/ 269762 h 376569"/>
              <a:gd name="connsiteX34" fmla="*/ 74217 w 376569"/>
              <a:gd name="connsiteY34" fmla="*/ 302407 h 376569"/>
              <a:gd name="connsiteX35" fmla="*/ 106861 w 376569"/>
              <a:gd name="connsiteY35" fmla="*/ 327630 h 376569"/>
              <a:gd name="connsiteX36" fmla="*/ 145422 w 376569"/>
              <a:gd name="connsiteY36" fmla="*/ 343925 h 376569"/>
              <a:gd name="connsiteX37" fmla="*/ 188285 w 376569"/>
              <a:gd name="connsiteY37" fmla="*/ 349680 h 376569"/>
              <a:gd name="connsiteX38" fmla="*/ 231148 w 376569"/>
              <a:gd name="connsiteY38" fmla="*/ 343925 h 376569"/>
              <a:gd name="connsiteX39" fmla="*/ 269708 w 376569"/>
              <a:gd name="connsiteY39" fmla="*/ 327630 h 376569"/>
              <a:gd name="connsiteX40" fmla="*/ 302353 w 376569"/>
              <a:gd name="connsiteY40" fmla="*/ 302407 h 376569"/>
              <a:gd name="connsiteX41" fmla="*/ 327576 w 376569"/>
              <a:gd name="connsiteY41" fmla="*/ 269762 h 376569"/>
              <a:gd name="connsiteX42" fmla="*/ 343871 w 376569"/>
              <a:gd name="connsiteY42" fmla="*/ 231202 h 376569"/>
              <a:gd name="connsiteX43" fmla="*/ 349626 w 376569"/>
              <a:gd name="connsiteY43" fmla="*/ 188339 h 376569"/>
              <a:gd name="connsiteX44" fmla="*/ 343871 w 376569"/>
              <a:gd name="connsiteY44" fmla="*/ 145476 h 376569"/>
              <a:gd name="connsiteX45" fmla="*/ 327576 w 376569"/>
              <a:gd name="connsiteY45" fmla="*/ 106915 h 376569"/>
              <a:gd name="connsiteX46" fmla="*/ 302353 w 376569"/>
              <a:gd name="connsiteY46" fmla="*/ 74271 h 376569"/>
              <a:gd name="connsiteX47" fmla="*/ 269708 w 376569"/>
              <a:gd name="connsiteY47" fmla="*/ 49048 h 376569"/>
              <a:gd name="connsiteX48" fmla="*/ 231148 w 376569"/>
              <a:gd name="connsiteY48" fmla="*/ 32752 h 376569"/>
              <a:gd name="connsiteX49" fmla="*/ 188285 w 376569"/>
              <a:gd name="connsiteY49" fmla="*/ 26998 h 376569"/>
              <a:gd name="connsiteX50" fmla="*/ 268955 w 376569"/>
              <a:gd name="connsiteY50" fmla="*/ 201784 h 376569"/>
              <a:gd name="connsiteX51" fmla="*/ 107614 w 376569"/>
              <a:gd name="connsiteY51" fmla="*/ 201784 h 376569"/>
              <a:gd name="connsiteX52" fmla="*/ 107614 w 376569"/>
              <a:gd name="connsiteY52" fmla="*/ 174894 h 376569"/>
              <a:gd name="connsiteX53" fmla="*/ 268955 w 376569"/>
              <a:gd name="connsiteY53" fmla="*/ 174894 h 376569"/>
              <a:gd name="connsiteX54" fmla="*/ 268955 w 376569"/>
              <a:gd name="connsiteY54" fmla="*/ 201784 h 376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76569" h="376569">
                <a:moveTo>
                  <a:pt x="188285" y="376570"/>
                </a:moveTo>
                <a:cubicBezTo>
                  <a:pt x="170914" y="376570"/>
                  <a:pt x="154242" y="374311"/>
                  <a:pt x="138161" y="369847"/>
                </a:cubicBezTo>
                <a:cubicBezTo>
                  <a:pt x="122135" y="365384"/>
                  <a:pt x="107131" y="359037"/>
                  <a:pt x="93201" y="350809"/>
                </a:cubicBezTo>
                <a:cubicBezTo>
                  <a:pt x="79272" y="342634"/>
                  <a:pt x="66580" y="332793"/>
                  <a:pt x="55179" y="321391"/>
                </a:cubicBezTo>
                <a:cubicBezTo>
                  <a:pt x="43777" y="309990"/>
                  <a:pt x="33935" y="297298"/>
                  <a:pt x="25761" y="283369"/>
                </a:cubicBezTo>
                <a:cubicBezTo>
                  <a:pt x="17586" y="269439"/>
                  <a:pt x="11240" y="254435"/>
                  <a:pt x="6723" y="238408"/>
                </a:cubicBezTo>
                <a:cubicBezTo>
                  <a:pt x="2259" y="222382"/>
                  <a:pt x="0" y="205656"/>
                  <a:pt x="0" y="188285"/>
                </a:cubicBezTo>
                <a:cubicBezTo>
                  <a:pt x="0" y="170914"/>
                  <a:pt x="2259" y="154242"/>
                  <a:pt x="6723" y="138162"/>
                </a:cubicBezTo>
                <a:cubicBezTo>
                  <a:pt x="11186" y="122135"/>
                  <a:pt x="17532" y="107130"/>
                  <a:pt x="25761" y="93201"/>
                </a:cubicBezTo>
                <a:cubicBezTo>
                  <a:pt x="33935" y="79272"/>
                  <a:pt x="43777" y="66580"/>
                  <a:pt x="55179" y="55179"/>
                </a:cubicBezTo>
                <a:cubicBezTo>
                  <a:pt x="66580" y="43777"/>
                  <a:pt x="79272" y="33935"/>
                  <a:pt x="93201" y="25761"/>
                </a:cubicBezTo>
                <a:cubicBezTo>
                  <a:pt x="107131" y="17586"/>
                  <a:pt x="122135" y="11240"/>
                  <a:pt x="138161" y="6723"/>
                </a:cubicBezTo>
                <a:cubicBezTo>
                  <a:pt x="154188" y="2259"/>
                  <a:pt x="170914" y="0"/>
                  <a:pt x="188285" y="0"/>
                </a:cubicBezTo>
                <a:cubicBezTo>
                  <a:pt x="205656" y="0"/>
                  <a:pt x="222328" y="2259"/>
                  <a:pt x="238408" y="6723"/>
                </a:cubicBezTo>
                <a:cubicBezTo>
                  <a:pt x="254434" y="11186"/>
                  <a:pt x="269439" y="17532"/>
                  <a:pt x="283368" y="25761"/>
                </a:cubicBezTo>
                <a:cubicBezTo>
                  <a:pt x="297298" y="33935"/>
                  <a:pt x="309990" y="43777"/>
                  <a:pt x="321391" y="55179"/>
                </a:cubicBezTo>
                <a:cubicBezTo>
                  <a:pt x="332793" y="66580"/>
                  <a:pt x="342634" y="79272"/>
                  <a:pt x="350809" y="93201"/>
                </a:cubicBezTo>
                <a:cubicBezTo>
                  <a:pt x="358984" y="107130"/>
                  <a:pt x="365329" y="122135"/>
                  <a:pt x="369847" y="138162"/>
                </a:cubicBezTo>
                <a:cubicBezTo>
                  <a:pt x="374311" y="154188"/>
                  <a:pt x="376570" y="170914"/>
                  <a:pt x="376570" y="188285"/>
                </a:cubicBezTo>
                <a:cubicBezTo>
                  <a:pt x="376570" y="205656"/>
                  <a:pt x="374311" y="222328"/>
                  <a:pt x="369847" y="238408"/>
                </a:cubicBezTo>
                <a:cubicBezTo>
                  <a:pt x="365383" y="254435"/>
                  <a:pt x="359038" y="269439"/>
                  <a:pt x="350809" y="283369"/>
                </a:cubicBezTo>
                <a:cubicBezTo>
                  <a:pt x="342634" y="297298"/>
                  <a:pt x="332793" y="309990"/>
                  <a:pt x="321391" y="321391"/>
                </a:cubicBezTo>
                <a:cubicBezTo>
                  <a:pt x="309990" y="332793"/>
                  <a:pt x="297298" y="342634"/>
                  <a:pt x="283368" y="350809"/>
                </a:cubicBezTo>
                <a:cubicBezTo>
                  <a:pt x="269439" y="358984"/>
                  <a:pt x="254434" y="365330"/>
                  <a:pt x="238408" y="369847"/>
                </a:cubicBezTo>
                <a:cubicBezTo>
                  <a:pt x="222328" y="374311"/>
                  <a:pt x="205602" y="376570"/>
                  <a:pt x="188285" y="376570"/>
                </a:cubicBezTo>
                <a:close/>
                <a:moveTo>
                  <a:pt x="188285" y="26998"/>
                </a:moveTo>
                <a:cubicBezTo>
                  <a:pt x="173442" y="26998"/>
                  <a:pt x="159136" y="28934"/>
                  <a:pt x="145422" y="32752"/>
                </a:cubicBezTo>
                <a:cubicBezTo>
                  <a:pt x="131708" y="36624"/>
                  <a:pt x="118854" y="42056"/>
                  <a:pt x="106861" y="49048"/>
                </a:cubicBezTo>
                <a:cubicBezTo>
                  <a:pt x="94869" y="56039"/>
                  <a:pt x="84005" y="64483"/>
                  <a:pt x="74217" y="74271"/>
                </a:cubicBezTo>
                <a:cubicBezTo>
                  <a:pt x="64429" y="84059"/>
                  <a:pt x="55986" y="94976"/>
                  <a:pt x="48994" y="106915"/>
                </a:cubicBezTo>
                <a:cubicBezTo>
                  <a:pt x="42002" y="118908"/>
                  <a:pt x="36571" y="131762"/>
                  <a:pt x="32698" y="145476"/>
                </a:cubicBezTo>
                <a:cubicBezTo>
                  <a:pt x="28826" y="159190"/>
                  <a:pt x="26944" y="173495"/>
                  <a:pt x="26944" y="188339"/>
                </a:cubicBezTo>
                <a:cubicBezTo>
                  <a:pt x="26944" y="203182"/>
                  <a:pt x="28880" y="217488"/>
                  <a:pt x="32698" y="231202"/>
                </a:cubicBezTo>
                <a:cubicBezTo>
                  <a:pt x="36571" y="244916"/>
                  <a:pt x="41949" y="257769"/>
                  <a:pt x="48994" y="269762"/>
                </a:cubicBezTo>
                <a:cubicBezTo>
                  <a:pt x="55986" y="281755"/>
                  <a:pt x="64375" y="292619"/>
                  <a:pt x="74217" y="302407"/>
                </a:cubicBezTo>
                <a:cubicBezTo>
                  <a:pt x="84005" y="312195"/>
                  <a:pt x="94922" y="320638"/>
                  <a:pt x="106861" y="327630"/>
                </a:cubicBezTo>
                <a:cubicBezTo>
                  <a:pt x="118854" y="334621"/>
                  <a:pt x="131708" y="340053"/>
                  <a:pt x="145422" y="343925"/>
                </a:cubicBezTo>
                <a:cubicBezTo>
                  <a:pt x="159136" y="347797"/>
                  <a:pt x="173442" y="349680"/>
                  <a:pt x="188285" y="349680"/>
                </a:cubicBezTo>
                <a:cubicBezTo>
                  <a:pt x="203128" y="349680"/>
                  <a:pt x="217433" y="347744"/>
                  <a:pt x="231148" y="343925"/>
                </a:cubicBezTo>
                <a:cubicBezTo>
                  <a:pt x="244862" y="340053"/>
                  <a:pt x="257716" y="334675"/>
                  <a:pt x="269708" y="327630"/>
                </a:cubicBezTo>
                <a:cubicBezTo>
                  <a:pt x="281701" y="320638"/>
                  <a:pt x="292565" y="312249"/>
                  <a:pt x="302353" y="302407"/>
                </a:cubicBezTo>
                <a:cubicBezTo>
                  <a:pt x="312141" y="292619"/>
                  <a:pt x="320531" y="281701"/>
                  <a:pt x="327576" y="269762"/>
                </a:cubicBezTo>
                <a:cubicBezTo>
                  <a:pt x="334567" y="257769"/>
                  <a:pt x="339999" y="244916"/>
                  <a:pt x="343871" y="231202"/>
                </a:cubicBezTo>
                <a:cubicBezTo>
                  <a:pt x="347744" y="217488"/>
                  <a:pt x="349626" y="203182"/>
                  <a:pt x="349626" y="188339"/>
                </a:cubicBezTo>
                <a:cubicBezTo>
                  <a:pt x="349626" y="173495"/>
                  <a:pt x="347690" y="159190"/>
                  <a:pt x="343871" y="145476"/>
                </a:cubicBezTo>
                <a:cubicBezTo>
                  <a:pt x="339999" y="131762"/>
                  <a:pt x="334567" y="118908"/>
                  <a:pt x="327576" y="106915"/>
                </a:cubicBezTo>
                <a:cubicBezTo>
                  <a:pt x="320584" y="94922"/>
                  <a:pt x="312141" y="84059"/>
                  <a:pt x="302353" y="74271"/>
                </a:cubicBezTo>
                <a:cubicBezTo>
                  <a:pt x="292565" y="64483"/>
                  <a:pt x="281648" y="56093"/>
                  <a:pt x="269708" y="49048"/>
                </a:cubicBezTo>
                <a:cubicBezTo>
                  <a:pt x="257716" y="42056"/>
                  <a:pt x="244862" y="36624"/>
                  <a:pt x="231148" y="32752"/>
                </a:cubicBezTo>
                <a:cubicBezTo>
                  <a:pt x="217380" y="28934"/>
                  <a:pt x="203128" y="26998"/>
                  <a:pt x="188285" y="26998"/>
                </a:cubicBezTo>
                <a:close/>
                <a:moveTo>
                  <a:pt x="268955" y="201784"/>
                </a:moveTo>
                <a:lnTo>
                  <a:pt x="107614" y="201784"/>
                </a:lnTo>
                <a:lnTo>
                  <a:pt x="107614" y="174894"/>
                </a:lnTo>
                <a:lnTo>
                  <a:pt x="268955" y="174894"/>
                </a:lnTo>
                <a:lnTo>
                  <a:pt x="268955" y="201784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11" name="Volný tvar: obrazec 10">
            <a:extLst>
              <a:ext uri="{FF2B5EF4-FFF2-40B4-BE49-F238E27FC236}">
                <a16:creationId xmlns:a16="http://schemas.microsoft.com/office/drawing/2014/main" id="{A1B30E0D-B286-1618-958D-3260CADFD988}"/>
              </a:ext>
            </a:extLst>
          </p:cNvPr>
          <p:cNvSpPr/>
          <p:nvPr/>
        </p:nvSpPr>
        <p:spPr>
          <a:xfrm>
            <a:off x="7304089" y="448283"/>
            <a:ext cx="475846" cy="416425"/>
          </a:xfrm>
          <a:custGeom>
            <a:avLst/>
            <a:gdLst>
              <a:gd name="connsiteX0" fmla="*/ 201676 w 430242"/>
              <a:gd name="connsiteY0" fmla="*/ 0 h 376516"/>
              <a:gd name="connsiteX1" fmla="*/ 274172 w 430242"/>
              <a:gd name="connsiteY1" fmla="*/ 14521 h 376516"/>
              <a:gd name="connsiteX2" fmla="*/ 304504 w 430242"/>
              <a:gd name="connsiteY2" fmla="*/ 23771 h 376516"/>
              <a:gd name="connsiteX3" fmla="*/ 336127 w 430242"/>
              <a:gd name="connsiteY3" fmla="*/ 26944 h 376516"/>
              <a:gd name="connsiteX4" fmla="*/ 430243 w 430242"/>
              <a:gd name="connsiteY4" fmla="*/ 26944 h 376516"/>
              <a:gd name="connsiteX5" fmla="*/ 430243 w 430242"/>
              <a:gd name="connsiteY5" fmla="*/ 215175 h 376516"/>
              <a:gd name="connsiteX6" fmla="*/ 342634 w 430242"/>
              <a:gd name="connsiteY6" fmla="*/ 215175 h 376516"/>
              <a:gd name="connsiteX7" fmla="*/ 316873 w 430242"/>
              <a:gd name="connsiteY7" fmla="*/ 220230 h 376516"/>
              <a:gd name="connsiteX8" fmla="*/ 295146 w 430242"/>
              <a:gd name="connsiteY8" fmla="*/ 234912 h 376516"/>
              <a:gd name="connsiteX9" fmla="*/ 164460 w 430242"/>
              <a:gd name="connsiteY9" fmla="*/ 365384 h 376516"/>
              <a:gd name="connsiteX10" fmla="*/ 153973 w 430242"/>
              <a:gd name="connsiteY10" fmla="*/ 373558 h 376516"/>
              <a:gd name="connsiteX11" fmla="*/ 141173 w 430242"/>
              <a:gd name="connsiteY11" fmla="*/ 376516 h 376516"/>
              <a:gd name="connsiteX12" fmla="*/ 128158 w 430242"/>
              <a:gd name="connsiteY12" fmla="*/ 373881 h 376516"/>
              <a:gd name="connsiteX13" fmla="*/ 117456 w 430242"/>
              <a:gd name="connsiteY13" fmla="*/ 366620 h 376516"/>
              <a:gd name="connsiteX14" fmla="*/ 110196 w 430242"/>
              <a:gd name="connsiteY14" fmla="*/ 355918 h 376516"/>
              <a:gd name="connsiteX15" fmla="*/ 107561 w 430242"/>
              <a:gd name="connsiteY15" fmla="*/ 342903 h 376516"/>
              <a:gd name="connsiteX16" fmla="*/ 111325 w 430242"/>
              <a:gd name="connsiteY16" fmla="*/ 310420 h 376516"/>
              <a:gd name="connsiteX17" fmla="*/ 122458 w 430242"/>
              <a:gd name="connsiteY17" fmla="*/ 279873 h 376516"/>
              <a:gd name="connsiteX18" fmla="*/ 129610 w 430242"/>
              <a:gd name="connsiteY18" fmla="*/ 261480 h 376516"/>
              <a:gd name="connsiteX19" fmla="*/ 133590 w 430242"/>
              <a:gd name="connsiteY19" fmla="*/ 242065 h 376516"/>
              <a:gd name="connsiteX20" fmla="*/ 40335 w 430242"/>
              <a:gd name="connsiteY20" fmla="*/ 242065 h 376516"/>
              <a:gd name="connsiteX21" fmla="*/ 24793 w 430242"/>
              <a:gd name="connsiteY21" fmla="*/ 238892 h 376516"/>
              <a:gd name="connsiteX22" fmla="*/ 11885 w 430242"/>
              <a:gd name="connsiteY22" fmla="*/ 230287 h 376516"/>
              <a:gd name="connsiteX23" fmla="*/ 3173 w 430242"/>
              <a:gd name="connsiteY23" fmla="*/ 217488 h 376516"/>
              <a:gd name="connsiteX24" fmla="*/ 0 w 430242"/>
              <a:gd name="connsiteY24" fmla="*/ 201730 h 376516"/>
              <a:gd name="connsiteX25" fmla="*/ 2098 w 430242"/>
              <a:gd name="connsiteY25" fmla="*/ 188930 h 376516"/>
              <a:gd name="connsiteX26" fmla="*/ 55878 w 430242"/>
              <a:gd name="connsiteY26" fmla="*/ 27589 h 376516"/>
              <a:gd name="connsiteX27" fmla="*/ 70560 w 430242"/>
              <a:gd name="connsiteY27" fmla="*/ 7637 h 376516"/>
              <a:gd name="connsiteX28" fmla="*/ 94116 w 430242"/>
              <a:gd name="connsiteY28" fmla="*/ 54 h 376516"/>
              <a:gd name="connsiteX29" fmla="*/ 201676 w 430242"/>
              <a:gd name="connsiteY29" fmla="*/ 54 h 376516"/>
              <a:gd name="connsiteX30" fmla="*/ 403352 w 430242"/>
              <a:gd name="connsiteY30" fmla="*/ 53780 h 376516"/>
              <a:gd name="connsiteX31" fmla="*/ 336127 w 430242"/>
              <a:gd name="connsiteY31" fmla="*/ 53780 h 376516"/>
              <a:gd name="connsiteX32" fmla="*/ 263631 w 430242"/>
              <a:gd name="connsiteY32" fmla="*/ 39260 h 376516"/>
              <a:gd name="connsiteX33" fmla="*/ 201676 w 430242"/>
              <a:gd name="connsiteY33" fmla="*/ 26890 h 376516"/>
              <a:gd name="connsiteX34" fmla="*/ 94116 w 430242"/>
              <a:gd name="connsiteY34" fmla="*/ 26890 h 376516"/>
              <a:gd name="connsiteX35" fmla="*/ 86317 w 430242"/>
              <a:gd name="connsiteY35" fmla="*/ 29418 h 376516"/>
              <a:gd name="connsiteX36" fmla="*/ 81262 w 430242"/>
              <a:gd name="connsiteY36" fmla="*/ 36140 h 376516"/>
              <a:gd name="connsiteX37" fmla="*/ 77390 w 430242"/>
              <a:gd name="connsiteY37" fmla="*/ 47488 h 376516"/>
              <a:gd name="connsiteX38" fmla="*/ 70560 w 430242"/>
              <a:gd name="connsiteY38" fmla="*/ 67763 h 376516"/>
              <a:gd name="connsiteX39" fmla="*/ 61740 w 430242"/>
              <a:gd name="connsiteY39" fmla="*/ 93793 h 376516"/>
              <a:gd name="connsiteX40" fmla="*/ 52059 w 430242"/>
              <a:gd name="connsiteY40" fmla="*/ 122458 h 376516"/>
              <a:gd name="connsiteX41" fmla="*/ 42701 w 430242"/>
              <a:gd name="connsiteY41" fmla="*/ 150692 h 376516"/>
              <a:gd name="connsiteX42" fmla="*/ 34634 w 430242"/>
              <a:gd name="connsiteY42" fmla="*/ 175485 h 376516"/>
              <a:gd name="connsiteX43" fmla="*/ 28988 w 430242"/>
              <a:gd name="connsiteY43" fmla="*/ 193555 h 376516"/>
              <a:gd name="connsiteX44" fmla="*/ 26890 w 430242"/>
              <a:gd name="connsiteY44" fmla="*/ 201622 h 376516"/>
              <a:gd name="connsiteX45" fmla="*/ 30870 w 430242"/>
              <a:gd name="connsiteY45" fmla="*/ 211088 h 376516"/>
              <a:gd name="connsiteX46" fmla="*/ 40335 w 430242"/>
              <a:gd name="connsiteY46" fmla="*/ 215068 h 376516"/>
              <a:gd name="connsiteX47" fmla="*/ 161341 w 430242"/>
              <a:gd name="connsiteY47" fmla="*/ 215068 h 376516"/>
              <a:gd name="connsiteX48" fmla="*/ 160803 w 430242"/>
              <a:gd name="connsiteY48" fmla="*/ 235773 h 376516"/>
              <a:gd name="connsiteX49" fmla="*/ 158706 w 430242"/>
              <a:gd name="connsiteY49" fmla="*/ 254381 h 376516"/>
              <a:gd name="connsiteX50" fmla="*/ 154188 w 430242"/>
              <a:gd name="connsiteY50" fmla="*/ 272451 h 376516"/>
              <a:gd name="connsiteX51" fmla="*/ 146390 w 430242"/>
              <a:gd name="connsiteY51" fmla="*/ 291543 h 376516"/>
              <a:gd name="connsiteX52" fmla="*/ 137462 w 430242"/>
              <a:gd name="connsiteY52" fmla="*/ 316443 h 376516"/>
              <a:gd name="connsiteX53" fmla="*/ 134397 w 430242"/>
              <a:gd name="connsiteY53" fmla="*/ 342796 h 376516"/>
              <a:gd name="connsiteX54" fmla="*/ 136279 w 430242"/>
              <a:gd name="connsiteY54" fmla="*/ 347636 h 376516"/>
              <a:gd name="connsiteX55" fmla="*/ 141120 w 430242"/>
              <a:gd name="connsiteY55" fmla="*/ 349518 h 376516"/>
              <a:gd name="connsiteX56" fmla="*/ 143325 w 430242"/>
              <a:gd name="connsiteY56" fmla="*/ 348550 h 376516"/>
              <a:gd name="connsiteX57" fmla="*/ 145099 w 430242"/>
              <a:gd name="connsiteY57" fmla="*/ 346776 h 376516"/>
              <a:gd name="connsiteX58" fmla="*/ 276000 w 430242"/>
              <a:gd name="connsiteY58" fmla="*/ 215659 h 376516"/>
              <a:gd name="connsiteX59" fmla="*/ 290414 w 430242"/>
              <a:gd name="connsiteY59" fmla="*/ 203881 h 376516"/>
              <a:gd name="connsiteX60" fmla="*/ 306709 w 430242"/>
              <a:gd name="connsiteY60" fmla="*/ 195276 h 376516"/>
              <a:gd name="connsiteX61" fmla="*/ 342634 w 430242"/>
              <a:gd name="connsiteY61" fmla="*/ 188124 h 376516"/>
              <a:gd name="connsiteX62" fmla="*/ 403352 w 430242"/>
              <a:gd name="connsiteY62" fmla="*/ 188124 h 376516"/>
              <a:gd name="connsiteX63" fmla="*/ 403352 w 430242"/>
              <a:gd name="connsiteY63" fmla="*/ 53780 h 376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430242" h="376516">
                <a:moveTo>
                  <a:pt x="201676" y="0"/>
                </a:moveTo>
                <a:cubicBezTo>
                  <a:pt x="226577" y="0"/>
                  <a:pt x="250778" y="4840"/>
                  <a:pt x="274172" y="14521"/>
                </a:cubicBezTo>
                <a:cubicBezTo>
                  <a:pt x="284283" y="18608"/>
                  <a:pt x="294393" y="21673"/>
                  <a:pt x="304504" y="23771"/>
                </a:cubicBezTo>
                <a:cubicBezTo>
                  <a:pt x="314669" y="25868"/>
                  <a:pt x="325209" y="26944"/>
                  <a:pt x="336127" y="26944"/>
                </a:cubicBezTo>
                <a:lnTo>
                  <a:pt x="430243" y="26944"/>
                </a:lnTo>
                <a:lnTo>
                  <a:pt x="430243" y="215175"/>
                </a:lnTo>
                <a:lnTo>
                  <a:pt x="342634" y="215175"/>
                </a:lnTo>
                <a:cubicBezTo>
                  <a:pt x="333546" y="215175"/>
                  <a:pt x="324940" y="216842"/>
                  <a:pt x="316873" y="220230"/>
                </a:cubicBezTo>
                <a:cubicBezTo>
                  <a:pt x="308806" y="223619"/>
                  <a:pt x="301546" y="228513"/>
                  <a:pt x="295146" y="234912"/>
                </a:cubicBezTo>
                <a:lnTo>
                  <a:pt x="164460" y="365384"/>
                </a:lnTo>
                <a:cubicBezTo>
                  <a:pt x="160964" y="368879"/>
                  <a:pt x="157469" y="371622"/>
                  <a:pt x="153973" y="373558"/>
                </a:cubicBezTo>
                <a:cubicBezTo>
                  <a:pt x="150477" y="375548"/>
                  <a:pt x="146175" y="376516"/>
                  <a:pt x="141173" y="376516"/>
                </a:cubicBezTo>
                <a:cubicBezTo>
                  <a:pt x="136548" y="376516"/>
                  <a:pt x="132192" y="375656"/>
                  <a:pt x="128158" y="373881"/>
                </a:cubicBezTo>
                <a:cubicBezTo>
                  <a:pt x="124071" y="372106"/>
                  <a:pt x="120522" y="369740"/>
                  <a:pt x="117456" y="366620"/>
                </a:cubicBezTo>
                <a:cubicBezTo>
                  <a:pt x="114391" y="363555"/>
                  <a:pt x="111970" y="359952"/>
                  <a:pt x="110196" y="355918"/>
                </a:cubicBezTo>
                <a:cubicBezTo>
                  <a:pt x="108421" y="351885"/>
                  <a:pt x="107561" y="347528"/>
                  <a:pt x="107561" y="342903"/>
                </a:cubicBezTo>
                <a:cubicBezTo>
                  <a:pt x="107561" y="331556"/>
                  <a:pt x="108797" y="320746"/>
                  <a:pt x="111325" y="310420"/>
                </a:cubicBezTo>
                <a:cubicBezTo>
                  <a:pt x="113853" y="300094"/>
                  <a:pt x="117564" y="289930"/>
                  <a:pt x="122458" y="279873"/>
                </a:cubicBezTo>
                <a:cubicBezTo>
                  <a:pt x="125255" y="273849"/>
                  <a:pt x="127621" y="267718"/>
                  <a:pt x="129610" y="261480"/>
                </a:cubicBezTo>
                <a:cubicBezTo>
                  <a:pt x="131546" y="255241"/>
                  <a:pt x="132891" y="248788"/>
                  <a:pt x="133590" y="242065"/>
                </a:cubicBezTo>
                <a:lnTo>
                  <a:pt x="40335" y="242065"/>
                </a:lnTo>
                <a:cubicBezTo>
                  <a:pt x="34850" y="242065"/>
                  <a:pt x="29687" y="240990"/>
                  <a:pt x="24793" y="238892"/>
                </a:cubicBezTo>
                <a:cubicBezTo>
                  <a:pt x="19898" y="236795"/>
                  <a:pt x="15596" y="233944"/>
                  <a:pt x="11885" y="230287"/>
                </a:cubicBezTo>
                <a:cubicBezTo>
                  <a:pt x="8175" y="226630"/>
                  <a:pt x="5270" y="222382"/>
                  <a:pt x="3173" y="217488"/>
                </a:cubicBezTo>
                <a:cubicBezTo>
                  <a:pt x="1075" y="212594"/>
                  <a:pt x="0" y="207323"/>
                  <a:pt x="0" y="201730"/>
                </a:cubicBezTo>
                <a:cubicBezTo>
                  <a:pt x="0" y="197266"/>
                  <a:pt x="699" y="192964"/>
                  <a:pt x="2098" y="188930"/>
                </a:cubicBezTo>
                <a:lnTo>
                  <a:pt x="55878" y="27589"/>
                </a:lnTo>
                <a:cubicBezTo>
                  <a:pt x="58675" y="19307"/>
                  <a:pt x="63568" y="12692"/>
                  <a:pt x="70560" y="7637"/>
                </a:cubicBezTo>
                <a:cubicBezTo>
                  <a:pt x="77551" y="2581"/>
                  <a:pt x="85403" y="54"/>
                  <a:pt x="94116" y="54"/>
                </a:cubicBezTo>
                <a:lnTo>
                  <a:pt x="201676" y="54"/>
                </a:lnTo>
                <a:close/>
                <a:moveTo>
                  <a:pt x="403352" y="53780"/>
                </a:moveTo>
                <a:lnTo>
                  <a:pt x="336127" y="53780"/>
                </a:lnTo>
                <a:cubicBezTo>
                  <a:pt x="311065" y="53780"/>
                  <a:pt x="286918" y="48940"/>
                  <a:pt x="263631" y="39260"/>
                </a:cubicBezTo>
                <a:cubicBezTo>
                  <a:pt x="243464" y="30977"/>
                  <a:pt x="222812" y="26890"/>
                  <a:pt x="201676" y="26890"/>
                </a:cubicBezTo>
                <a:lnTo>
                  <a:pt x="94116" y="26890"/>
                </a:lnTo>
                <a:cubicBezTo>
                  <a:pt x="91319" y="26890"/>
                  <a:pt x="88738" y="27751"/>
                  <a:pt x="86317" y="29418"/>
                </a:cubicBezTo>
                <a:cubicBezTo>
                  <a:pt x="83951" y="31085"/>
                  <a:pt x="82230" y="33344"/>
                  <a:pt x="81262" y="36140"/>
                </a:cubicBezTo>
                <a:cubicBezTo>
                  <a:pt x="80563" y="38130"/>
                  <a:pt x="79272" y="41895"/>
                  <a:pt x="77390" y="47488"/>
                </a:cubicBezTo>
                <a:cubicBezTo>
                  <a:pt x="75508" y="53081"/>
                  <a:pt x="73195" y="59857"/>
                  <a:pt x="70560" y="67763"/>
                </a:cubicBezTo>
                <a:cubicBezTo>
                  <a:pt x="67871" y="75669"/>
                  <a:pt x="64966" y="84381"/>
                  <a:pt x="61740" y="93793"/>
                </a:cubicBezTo>
                <a:cubicBezTo>
                  <a:pt x="58513" y="103258"/>
                  <a:pt x="55286" y="112831"/>
                  <a:pt x="52059" y="122458"/>
                </a:cubicBezTo>
                <a:cubicBezTo>
                  <a:pt x="48832" y="132138"/>
                  <a:pt x="45713" y="141550"/>
                  <a:pt x="42701" y="150692"/>
                </a:cubicBezTo>
                <a:cubicBezTo>
                  <a:pt x="39690" y="159889"/>
                  <a:pt x="37001" y="168117"/>
                  <a:pt x="34634" y="175485"/>
                </a:cubicBezTo>
                <a:cubicBezTo>
                  <a:pt x="32268" y="182853"/>
                  <a:pt x="30386" y="188876"/>
                  <a:pt x="28988" y="193555"/>
                </a:cubicBezTo>
                <a:cubicBezTo>
                  <a:pt x="27589" y="198234"/>
                  <a:pt x="26890" y="200923"/>
                  <a:pt x="26890" y="201622"/>
                </a:cubicBezTo>
                <a:cubicBezTo>
                  <a:pt x="26890" y="205279"/>
                  <a:pt x="28235" y="208399"/>
                  <a:pt x="30870" y="211088"/>
                </a:cubicBezTo>
                <a:cubicBezTo>
                  <a:pt x="33505" y="213777"/>
                  <a:pt x="36678" y="215068"/>
                  <a:pt x="40335" y="215068"/>
                </a:cubicBezTo>
                <a:lnTo>
                  <a:pt x="161341" y="215068"/>
                </a:lnTo>
                <a:cubicBezTo>
                  <a:pt x="161341" y="222489"/>
                  <a:pt x="161179" y="229373"/>
                  <a:pt x="160803" y="235773"/>
                </a:cubicBezTo>
                <a:cubicBezTo>
                  <a:pt x="160426" y="242173"/>
                  <a:pt x="159727" y="248358"/>
                  <a:pt x="158706" y="254381"/>
                </a:cubicBezTo>
                <a:cubicBezTo>
                  <a:pt x="157630" y="260404"/>
                  <a:pt x="156124" y="266428"/>
                  <a:pt x="154188" y="272451"/>
                </a:cubicBezTo>
                <a:cubicBezTo>
                  <a:pt x="152198" y="278475"/>
                  <a:pt x="149617" y="284821"/>
                  <a:pt x="146390" y="291543"/>
                </a:cubicBezTo>
                <a:cubicBezTo>
                  <a:pt x="142464" y="299664"/>
                  <a:pt x="139506" y="307946"/>
                  <a:pt x="137462" y="316443"/>
                </a:cubicBezTo>
                <a:cubicBezTo>
                  <a:pt x="135419" y="324941"/>
                  <a:pt x="134397" y="333707"/>
                  <a:pt x="134397" y="342796"/>
                </a:cubicBezTo>
                <a:cubicBezTo>
                  <a:pt x="134397" y="344786"/>
                  <a:pt x="135042" y="346345"/>
                  <a:pt x="136279" y="347636"/>
                </a:cubicBezTo>
                <a:cubicBezTo>
                  <a:pt x="137516" y="348927"/>
                  <a:pt x="139130" y="349518"/>
                  <a:pt x="141120" y="349518"/>
                </a:cubicBezTo>
                <a:cubicBezTo>
                  <a:pt x="141980" y="349518"/>
                  <a:pt x="142679" y="349196"/>
                  <a:pt x="143325" y="348550"/>
                </a:cubicBezTo>
                <a:cubicBezTo>
                  <a:pt x="143970" y="347905"/>
                  <a:pt x="144562" y="347313"/>
                  <a:pt x="145099" y="346776"/>
                </a:cubicBezTo>
                <a:lnTo>
                  <a:pt x="276000" y="215659"/>
                </a:lnTo>
                <a:cubicBezTo>
                  <a:pt x="280465" y="211195"/>
                  <a:pt x="285251" y="207269"/>
                  <a:pt x="290414" y="203881"/>
                </a:cubicBezTo>
                <a:cubicBezTo>
                  <a:pt x="295523" y="200493"/>
                  <a:pt x="300955" y="197643"/>
                  <a:pt x="306709" y="195276"/>
                </a:cubicBezTo>
                <a:cubicBezTo>
                  <a:pt x="317895" y="190544"/>
                  <a:pt x="329888" y="188124"/>
                  <a:pt x="342634" y="188124"/>
                </a:cubicBezTo>
                <a:lnTo>
                  <a:pt x="403352" y="188124"/>
                </a:lnTo>
                <a:lnTo>
                  <a:pt x="403352" y="53780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12" name="Volný tvar: obrazec 11">
            <a:extLst>
              <a:ext uri="{FF2B5EF4-FFF2-40B4-BE49-F238E27FC236}">
                <a16:creationId xmlns:a16="http://schemas.microsoft.com/office/drawing/2014/main" id="{485AD57D-1852-292B-0D95-70ACDA169259}"/>
              </a:ext>
            </a:extLst>
          </p:cNvPr>
          <p:cNvSpPr/>
          <p:nvPr/>
        </p:nvSpPr>
        <p:spPr>
          <a:xfrm>
            <a:off x="9275025" y="362680"/>
            <a:ext cx="391480" cy="510622"/>
          </a:xfrm>
          <a:custGeom>
            <a:avLst/>
            <a:gdLst>
              <a:gd name="connsiteX0" fmla="*/ 126692 w 141314"/>
              <a:gd name="connsiteY0" fmla="*/ 80672 h 184323"/>
              <a:gd name="connsiteX1" fmla="*/ 133451 w 141314"/>
              <a:gd name="connsiteY1" fmla="*/ 82024 h 184323"/>
              <a:gd name="connsiteX2" fmla="*/ 138919 w 141314"/>
              <a:gd name="connsiteY2" fmla="*/ 85710 h 184323"/>
              <a:gd name="connsiteX3" fmla="*/ 142605 w 141314"/>
              <a:gd name="connsiteY3" fmla="*/ 91179 h 184323"/>
              <a:gd name="connsiteX4" fmla="*/ 143957 w 141314"/>
              <a:gd name="connsiteY4" fmla="*/ 97937 h 184323"/>
              <a:gd name="connsiteX5" fmla="*/ 143957 w 141314"/>
              <a:gd name="connsiteY5" fmla="*/ 132529 h 184323"/>
              <a:gd name="connsiteX6" fmla="*/ 139840 w 141314"/>
              <a:gd name="connsiteY6" fmla="*/ 152681 h 184323"/>
              <a:gd name="connsiteX7" fmla="*/ 128720 w 141314"/>
              <a:gd name="connsiteY7" fmla="*/ 169147 h 184323"/>
              <a:gd name="connsiteX8" fmla="*/ 112253 w 141314"/>
              <a:gd name="connsiteY8" fmla="*/ 180268 h 184323"/>
              <a:gd name="connsiteX9" fmla="*/ 92101 w 141314"/>
              <a:gd name="connsiteY9" fmla="*/ 184385 h 184323"/>
              <a:gd name="connsiteX10" fmla="*/ 67954 w 141314"/>
              <a:gd name="connsiteY10" fmla="*/ 179408 h 184323"/>
              <a:gd name="connsiteX11" fmla="*/ 47678 w 141314"/>
              <a:gd name="connsiteY11" fmla="*/ 165338 h 184323"/>
              <a:gd name="connsiteX12" fmla="*/ 5223 w 141314"/>
              <a:gd name="connsiteY12" fmla="*/ 122882 h 184323"/>
              <a:gd name="connsiteX13" fmla="*/ 1352 w 141314"/>
              <a:gd name="connsiteY13" fmla="*/ 117045 h 184323"/>
              <a:gd name="connsiteX14" fmla="*/ 0 w 141314"/>
              <a:gd name="connsiteY14" fmla="*/ 110225 h 184323"/>
              <a:gd name="connsiteX15" fmla="*/ 1414 w 141314"/>
              <a:gd name="connsiteY15" fmla="*/ 103160 h 184323"/>
              <a:gd name="connsiteX16" fmla="*/ 5285 w 141314"/>
              <a:gd name="connsiteY16" fmla="*/ 97446 h 184323"/>
              <a:gd name="connsiteX17" fmla="*/ 10998 w 141314"/>
              <a:gd name="connsiteY17" fmla="*/ 93636 h 184323"/>
              <a:gd name="connsiteX18" fmla="*/ 17941 w 141314"/>
              <a:gd name="connsiteY18" fmla="*/ 92223 h 184323"/>
              <a:gd name="connsiteX19" fmla="*/ 30660 w 141314"/>
              <a:gd name="connsiteY19" fmla="*/ 97507 h 184323"/>
              <a:gd name="connsiteX20" fmla="*/ 40306 w 141314"/>
              <a:gd name="connsiteY20" fmla="*/ 107031 h 184323"/>
              <a:gd name="connsiteX21" fmla="*/ 40306 w 141314"/>
              <a:gd name="connsiteY21" fmla="*/ 76801 h 184323"/>
              <a:gd name="connsiteX22" fmla="*/ 30782 w 141314"/>
              <a:gd name="connsiteY22" fmla="*/ 70473 h 184323"/>
              <a:gd name="connsiteX23" fmla="*/ 23532 w 141314"/>
              <a:gd name="connsiteY23" fmla="*/ 61933 h 184323"/>
              <a:gd name="connsiteX24" fmla="*/ 18924 w 141314"/>
              <a:gd name="connsiteY24" fmla="*/ 51734 h 184323"/>
              <a:gd name="connsiteX25" fmla="*/ 17327 w 141314"/>
              <a:gd name="connsiteY25" fmla="*/ 40367 h 184323"/>
              <a:gd name="connsiteX26" fmla="*/ 20460 w 141314"/>
              <a:gd name="connsiteY26" fmla="*/ 24638 h 184323"/>
              <a:gd name="connsiteX27" fmla="*/ 29124 w 141314"/>
              <a:gd name="connsiteY27" fmla="*/ 11797 h 184323"/>
              <a:gd name="connsiteX28" fmla="*/ 41965 w 141314"/>
              <a:gd name="connsiteY28" fmla="*/ 3134 h 184323"/>
              <a:gd name="connsiteX29" fmla="*/ 57693 w 141314"/>
              <a:gd name="connsiteY29" fmla="*/ 0 h 184323"/>
              <a:gd name="connsiteX30" fmla="*/ 73423 w 141314"/>
              <a:gd name="connsiteY30" fmla="*/ 3134 h 184323"/>
              <a:gd name="connsiteX31" fmla="*/ 86264 w 141314"/>
              <a:gd name="connsiteY31" fmla="*/ 11797 h 184323"/>
              <a:gd name="connsiteX32" fmla="*/ 94927 w 141314"/>
              <a:gd name="connsiteY32" fmla="*/ 24638 h 184323"/>
              <a:gd name="connsiteX33" fmla="*/ 98061 w 141314"/>
              <a:gd name="connsiteY33" fmla="*/ 40367 h 184323"/>
              <a:gd name="connsiteX34" fmla="*/ 94742 w 141314"/>
              <a:gd name="connsiteY34" fmla="*/ 56464 h 184323"/>
              <a:gd name="connsiteX35" fmla="*/ 85280 w 141314"/>
              <a:gd name="connsiteY35" fmla="*/ 69797 h 184323"/>
              <a:gd name="connsiteX36" fmla="*/ 90995 w 141314"/>
              <a:gd name="connsiteY36" fmla="*/ 72562 h 184323"/>
              <a:gd name="connsiteX37" fmla="*/ 95357 w 141314"/>
              <a:gd name="connsiteY37" fmla="*/ 77170 h 184323"/>
              <a:gd name="connsiteX38" fmla="*/ 103836 w 141314"/>
              <a:gd name="connsiteY38" fmla="*/ 74897 h 184323"/>
              <a:gd name="connsiteX39" fmla="*/ 112192 w 141314"/>
              <a:gd name="connsiteY39" fmla="*/ 76986 h 184323"/>
              <a:gd name="connsiteX40" fmla="*/ 118397 w 141314"/>
              <a:gd name="connsiteY40" fmla="*/ 82884 h 184323"/>
              <a:gd name="connsiteX41" fmla="*/ 126692 w 141314"/>
              <a:gd name="connsiteY41" fmla="*/ 80672 h 184323"/>
              <a:gd name="connsiteX42" fmla="*/ 132467 w 141314"/>
              <a:gd name="connsiteY42" fmla="*/ 97937 h 184323"/>
              <a:gd name="connsiteX43" fmla="*/ 130747 w 141314"/>
              <a:gd name="connsiteY43" fmla="*/ 93882 h 184323"/>
              <a:gd name="connsiteX44" fmla="*/ 126692 w 141314"/>
              <a:gd name="connsiteY44" fmla="*/ 92162 h 184323"/>
              <a:gd name="connsiteX45" fmla="*/ 122391 w 141314"/>
              <a:gd name="connsiteY45" fmla="*/ 93882 h 184323"/>
              <a:gd name="connsiteX46" fmla="*/ 120978 w 141314"/>
              <a:gd name="connsiteY46" fmla="*/ 98183 h 184323"/>
              <a:gd name="connsiteX47" fmla="*/ 120916 w 141314"/>
              <a:gd name="connsiteY47" fmla="*/ 103713 h 184323"/>
              <a:gd name="connsiteX48" fmla="*/ 120855 w 141314"/>
              <a:gd name="connsiteY48" fmla="*/ 109242 h 184323"/>
              <a:gd name="connsiteX49" fmla="*/ 119442 w 141314"/>
              <a:gd name="connsiteY49" fmla="*/ 113543 h 184323"/>
              <a:gd name="connsiteX50" fmla="*/ 115141 w 141314"/>
              <a:gd name="connsiteY50" fmla="*/ 115264 h 184323"/>
              <a:gd name="connsiteX51" fmla="*/ 110594 w 141314"/>
              <a:gd name="connsiteY51" fmla="*/ 113175 h 184323"/>
              <a:gd name="connsiteX52" fmla="*/ 109181 w 141314"/>
              <a:gd name="connsiteY52" fmla="*/ 107829 h 184323"/>
              <a:gd name="connsiteX53" fmla="*/ 109366 w 141314"/>
              <a:gd name="connsiteY53" fmla="*/ 100886 h 184323"/>
              <a:gd name="connsiteX54" fmla="*/ 109550 w 141314"/>
              <a:gd name="connsiteY54" fmla="*/ 93944 h 184323"/>
              <a:gd name="connsiteX55" fmla="*/ 108137 w 141314"/>
              <a:gd name="connsiteY55" fmla="*/ 88598 h 184323"/>
              <a:gd name="connsiteX56" fmla="*/ 103590 w 141314"/>
              <a:gd name="connsiteY56" fmla="*/ 86509 h 184323"/>
              <a:gd name="connsiteX57" fmla="*/ 99289 w 141314"/>
              <a:gd name="connsiteY57" fmla="*/ 88229 h 184323"/>
              <a:gd name="connsiteX58" fmla="*/ 97876 w 141314"/>
              <a:gd name="connsiteY58" fmla="*/ 92530 h 184323"/>
              <a:gd name="connsiteX59" fmla="*/ 97815 w 141314"/>
              <a:gd name="connsiteY59" fmla="*/ 98060 h 184323"/>
              <a:gd name="connsiteX60" fmla="*/ 97753 w 141314"/>
              <a:gd name="connsiteY60" fmla="*/ 103590 h 184323"/>
              <a:gd name="connsiteX61" fmla="*/ 96340 w 141314"/>
              <a:gd name="connsiteY61" fmla="*/ 107891 h 184323"/>
              <a:gd name="connsiteX62" fmla="*/ 92039 w 141314"/>
              <a:gd name="connsiteY62" fmla="*/ 109611 h 184323"/>
              <a:gd name="connsiteX63" fmla="*/ 87493 w 141314"/>
              <a:gd name="connsiteY63" fmla="*/ 107522 h 184323"/>
              <a:gd name="connsiteX64" fmla="*/ 86079 w 141314"/>
              <a:gd name="connsiteY64" fmla="*/ 102177 h 184323"/>
              <a:gd name="connsiteX65" fmla="*/ 86264 w 141314"/>
              <a:gd name="connsiteY65" fmla="*/ 95234 h 184323"/>
              <a:gd name="connsiteX66" fmla="*/ 86448 w 141314"/>
              <a:gd name="connsiteY66" fmla="*/ 88291 h 184323"/>
              <a:gd name="connsiteX67" fmla="*/ 85035 w 141314"/>
              <a:gd name="connsiteY67" fmla="*/ 82946 h 184323"/>
              <a:gd name="connsiteX68" fmla="*/ 80488 w 141314"/>
              <a:gd name="connsiteY68" fmla="*/ 80857 h 184323"/>
              <a:gd name="connsiteX69" fmla="*/ 76187 w 141314"/>
              <a:gd name="connsiteY69" fmla="*/ 82577 h 184323"/>
              <a:gd name="connsiteX70" fmla="*/ 74774 w 141314"/>
              <a:gd name="connsiteY70" fmla="*/ 86878 h 184323"/>
              <a:gd name="connsiteX71" fmla="*/ 74713 w 141314"/>
              <a:gd name="connsiteY71" fmla="*/ 92407 h 184323"/>
              <a:gd name="connsiteX72" fmla="*/ 74651 w 141314"/>
              <a:gd name="connsiteY72" fmla="*/ 97937 h 184323"/>
              <a:gd name="connsiteX73" fmla="*/ 73238 w 141314"/>
              <a:gd name="connsiteY73" fmla="*/ 102238 h 184323"/>
              <a:gd name="connsiteX74" fmla="*/ 68938 w 141314"/>
              <a:gd name="connsiteY74" fmla="*/ 103958 h 184323"/>
              <a:gd name="connsiteX75" fmla="*/ 64882 w 141314"/>
              <a:gd name="connsiteY75" fmla="*/ 102238 h 184323"/>
              <a:gd name="connsiteX76" fmla="*/ 63162 w 141314"/>
              <a:gd name="connsiteY76" fmla="*/ 98183 h 184323"/>
              <a:gd name="connsiteX77" fmla="*/ 63162 w 141314"/>
              <a:gd name="connsiteY77" fmla="*/ 40551 h 184323"/>
              <a:gd name="connsiteX78" fmla="*/ 61441 w 141314"/>
              <a:gd name="connsiteY78" fmla="*/ 36496 h 184323"/>
              <a:gd name="connsiteX79" fmla="*/ 57387 w 141314"/>
              <a:gd name="connsiteY79" fmla="*/ 34776 h 184323"/>
              <a:gd name="connsiteX80" fmla="*/ 53331 w 141314"/>
              <a:gd name="connsiteY80" fmla="*/ 36496 h 184323"/>
              <a:gd name="connsiteX81" fmla="*/ 51611 w 141314"/>
              <a:gd name="connsiteY81" fmla="*/ 40551 h 184323"/>
              <a:gd name="connsiteX82" fmla="*/ 51611 w 141314"/>
              <a:gd name="connsiteY82" fmla="*/ 111393 h 184323"/>
              <a:gd name="connsiteX83" fmla="*/ 50812 w 141314"/>
              <a:gd name="connsiteY83" fmla="*/ 115202 h 184323"/>
              <a:gd name="connsiteX84" fmla="*/ 48723 w 141314"/>
              <a:gd name="connsiteY84" fmla="*/ 118336 h 184323"/>
              <a:gd name="connsiteX85" fmla="*/ 45590 w 141314"/>
              <a:gd name="connsiteY85" fmla="*/ 120425 h 184323"/>
              <a:gd name="connsiteX86" fmla="*/ 41780 w 141314"/>
              <a:gd name="connsiteY86" fmla="*/ 121223 h 184323"/>
              <a:gd name="connsiteX87" fmla="*/ 37971 w 141314"/>
              <a:gd name="connsiteY87" fmla="*/ 120486 h 184323"/>
              <a:gd name="connsiteX88" fmla="*/ 34714 w 141314"/>
              <a:gd name="connsiteY88" fmla="*/ 118336 h 184323"/>
              <a:gd name="connsiteX89" fmla="*/ 22181 w 141314"/>
              <a:gd name="connsiteY89" fmla="*/ 105802 h 184323"/>
              <a:gd name="connsiteX90" fmla="*/ 17695 w 141314"/>
              <a:gd name="connsiteY90" fmla="*/ 103897 h 184323"/>
              <a:gd name="connsiteX91" fmla="*/ 13148 w 141314"/>
              <a:gd name="connsiteY91" fmla="*/ 105802 h 184323"/>
              <a:gd name="connsiteX92" fmla="*/ 11244 w 141314"/>
              <a:gd name="connsiteY92" fmla="*/ 110410 h 184323"/>
              <a:gd name="connsiteX93" fmla="*/ 13148 w 141314"/>
              <a:gd name="connsiteY93" fmla="*/ 114895 h 184323"/>
              <a:gd name="connsiteX94" fmla="*/ 55605 w 141314"/>
              <a:gd name="connsiteY94" fmla="*/ 157474 h 184323"/>
              <a:gd name="connsiteX95" fmla="*/ 72193 w 141314"/>
              <a:gd name="connsiteY95" fmla="*/ 169025 h 184323"/>
              <a:gd name="connsiteX96" fmla="*/ 91916 w 141314"/>
              <a:gd name="connsiteY96" fmla="*/ 173018 h 184323"/>
              <a:gd name="connsiteX97" fmla="*/ 107645 w 141314"/>
              <a:gd name="connsiteY97" fmla="*/ 169823 h 184323"/>
              <a:gd name="connsiteX98" fmla="*/ 120425 w 141314"/>
              <a:gd name="connsiteY98" fmla="*/ 161160 h 184323"/>
              <a:gd name="connsiteX99" fmla="*/ 129088 w 141314"/>
              <a:gd name="connsiteY99" fmla="*/ 148380 h 184323"/>
              <a:gd name="connsiteX100" fmla="*/ 132283 w 141314"/>
              <a:gd name="connsiteY100" fmla="*/ 132651 h 184323"/>
              <a:gd name="connsiteX101" fmla="*/ 132283 w 141314"/>
              <a:gd name="connsiteY101" fmla="*/ 97937 h 184323"/>
              <a:gd name="connsiteX102" fmla="*/ 28755 w 141314"/>
              <a:gd name="connsiteY102" fmla="*/ 40305 h 184323"/>
              <a:gd name="connsiteX103" fmla="*/ 31827 w 141314"/>
              <a:gd name="connsiteY103" fmla="*/ 53147 h 184323"/>
              <a:gd name="connsiteX104" fmla="*/ 40306 w 141314"/>
              <a:gd name="connsiteY104" fmla="*/ 63346 h 184323"/>
              <a:gd name="connsiteX105" fmla="*/ 40306 w 141314"/>
              <a:gd name="connsiteY105" fmla="*/ 40305 h 184323"/>
              <a:gd name="connsiteX106" fmla="*/ 41657 w 141314"/>
              <a:gd name="connsiteY106" fmla="*/ 33547 h 184323"/>
              <a:gd name="connsiteX107" fmla="*/ 45344 w 141314"/>
              <a:gd name="connsiteY107" fmla="*/ 28079 h 184323"/>
              <a:gd name="connsiteX108" fmla="*/ 50812 w 141314"/>
              <a:gd name="connsiteY108" fmla="*/ 24392 h 184323"/>
              <a:gd name="connsiteX109" fmla="*/ 57570 w 141314"/>
              <a:gd name="connsiteY109" fmla="*/ 23040 h 184323"/>
              <a:gd name="connsiteX110" fmla="*/ 64329 w 141314"/>
              <a:gd name="connsiteY110" fmla="*/ 24392 h 184323"/>
              <a:gd name="connsiteX111" fmla="*/ 69798 w 141314"/>
              <a:gd name="connsiteY111" fmla="*/ 28079 h 184323"/>
              <a:gd name="connsiteX112" fmla="*/ 73484 w 141314"/>
              <a:gd name="connsiteY112" fmla="*/ 33547 h 184323"/>
              <a:gd name="connsiteX113" fmla="*/ 74836 w 141314"/>
              <a:gd name="connsiteY113" fmla="*/ 40305 h 184323"/>
              <a:gd name="connsiteX114" fmla="*/ 74836 w 141314"/>
              <a:gd name="connsiteY114" fmla="*/ 63346 h 184323"/>
              <a:gd name="connsiteX115" fmla="*/ 83315 w 141314"/>
              <a:gd name="connsiteY115" fmla="*/ 53147 h 184323"/>
              <a:gd name="connsiteX116" fmla="*/ 86387 w 141314"/>
              <a:gd name="connsiteY116" fmla="*/ 40305 h 184323"/>
              <a:gd name="connsiteX117" fmla="*/ 84113 w 141314"/>
              <a:gd name="connsiteY117" fmla="*/ 29123 h 184323"/>
              <a:gd name="connsiteX118" fmla="*/ 77908 w 141314"/>
              <a:gd name="connsiteY118" fmla="*/ 19968 h 184323"/>
              <a:gd name="connsiteX119" fmla="*/ 68753 w 141314"/>
              <a:gd name="connsiteY119" fmla="*/ 13763 h 184323"/>
              <a:gd name="connsiteX120" fmla="*/ 57570 w 141314"/>
              <a:gd name="connsiteY120" fmla="*/ 11489 h 184323"/>
              <a:gd name="connsiteX121" fmla="*/ 46388 w 141314"/>
              <a:gd name="connsiteY121" fmla="*/ 13763 h 184323"/>
              <a:gd name="connsiteX122" fmla="*/ 37234 w 141314"/>
              <a:gd name="connsiteY122" fmla="*/ 19968 h 184323"/>
              <a:gd name="connsiteX123" fmla="*/ 31090 w 141314"/>
              <a:gd name="connsiteY123" fmla="*/ 29123 h 184323"/>
              <a:gd name="connsiteX124" fmla="*/ 28755 w 141314"/>
              <a:gd name="connsiteY124" fmla="*/ 40305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41314" h="184323">
                <a:moveTo>
                  <a:pt x="126692" y="80672"/>
                </a:moveTo>
                <a:cubicBezTo>
                  <a:pt x="129088" y="80672"/>
                  <a:pt x="131361" y="81102"/>
                  <a:pt x="133451" y="82024"/>
                </a:cubicBezTo>
                <a:cubicBezTo>
                  <a:pt x="135539" y="82946"/>
                  <a:pt x="137383" y="84174"/>
                  <a:pt x="138919" y="85710"/>
                </a:cubicBezTo>
                <a:cubicBezTo>
                  <a:pt x="140455" y="87246"/>
                  <a:pt x="141684" y="89090"/>
                  <a:pt x="142605" y="91179"/>
                </a:cubicBezTo>
                <a:cubicBezTo>
                  <a:pt x="143527" y="93268"/>
                  <a:pt x="143957" y="95541"/>
                  <a:pt x="143957" y="97937"/>
                </a:cubicBezTo>
                <a:lnTo>
                  <a:pt x="143957" y="132529"/>
                </a:lnTo>
                <a:cubicBezTo>
                  <a:pt x="143957" y="139656"/>
                  <a:pt x="142605" y="146414"/>
                  <a:pt x="139840" y="152681"/>
                </a:cubicBezTo>
                <a:cubicBezTo>
                  <a:pt x="137076" y="159010"/>
                  <a:pt x="133389" y="164478"/>
                  <a:pt x="128720" y="169147"/>
                </a:cubicBezTo>
                <a:cubicBezTo>
                  <a:pt x="124050" y="173817"/>
                  <a:pt x="118520" y="177565"/>
                  <a:pt x="112253" y="180268"/>
                </a:cubicBezTo>
                <a:cubicBezTo>
                  <a:pt x="105986" y="182972"/>
                  <a:pt x="99228" y="184385"/>
                  <a:pt x="92101" y="184385"/>
                </a:cubicBezTo>
                <a:cubicBezTo>
                  <a:pt x="83438" y="184385"/>
                  <a:pt x="75388" y="182726"/>
                  <a:pt x="67954" y="179408"/>
                </a:cubicBezTo>
                <a:cubicBezTo>
                  <a:pt x="60520" y="176090"/>
                  <a:pt x="53700" y="171421"/>
                  <a:pt x="47678" y="165338"/>
                </a:cubicBezTo>
                <a:lnTo>
                  <a:pt x="5223" y="122882"/>
                </a:lnTo>
                <a:cubicBezTo>
                  <a:pt x="3564" y="121223"/>
                  <a:pt x="2273" y="119257"/>
                  <a:pt x="1352" y="117045"/>
                </a:cubicBezTo>
                <a:cubicBezTo>
                  <a:pt x="431" y="114833"/>
                  <a:pt x="0" y="112560"/>
                  <a:pt x="0" y="110225"/>
                </a:cubicBezTo>
                <a:cubicBezTo>
                  <a:pt x="0" y="107706"/>
                  <a:pt x="492" y="105371"/>
                  <a:pt x="1414" y="103160"/>
                </a:cubicBezTo>
                <a:cubicBezTo>
                  <a:pt x="2396" y="100948"/>
                  <a:pt x="3687" y="99043"/>
                  <a:pt x="5285" y="97446"/>
                </a:cubicBezTo>
                <a:cubicBezTo>
                  <a:pt x="6881" y="95848"/>
                  <a:pt x="8786" y="94558"/>
                  <a:pt x="10998" y="93636"/>
                </a:cubicBezTo>
                <a:cubicBezTo>
                  <a:pt x="13210" y="92715"/>
                  <a:pt x="15483" y="92223"/>
                  <a:pt x="17941" y="92223"/>
                </a:cubicBezTo>
                <a:cubicBezTo>
                  <a:pt x="22857" y="92223"/>
                  <a:pt x="27096" y="94005"/>
                  <a:pt x="30660" y="97507"/>
                </a:cubicBezTo>
                <a:lnTo>
                  <a:pt x="40306" y="107031"/>
                </a:lnTo>
                <a:lnTo>
                  <a:pt x="40306" y="76801"/>
                </a:lnTo>
                <a:cubicBezTo>
                  <a:pt x="36742" y="75143"/>
                  <a:pt x="33609" y="72992"/>
                  <a:pt x="30782" y="70473"/>
                </a:cubicBezTo>
                <a:cubicBezTo>
                  <a:pt x="27956" y="67954"/>
                  <a:pt x="25560" y="65066"/>
                  <a:pt x="23532" y="61933"/>
                </a:cubicBezTo>
                <a:cubicBezTo>
                  <a:pt x="21504" y="58799"/>
                  <a:pt x="19968" y="55359"/>
                  <a:pt x="18924" y="51734"/>
                </a:cubicBezTo>
                <a:cubicBezTo>
                  <a:pt x="17880" y="48108"/>
                  <a:pt x="17327" y="44299"/>
                  <a:pt x="17327" y="40367"/>
                </a:cubicBezTo>
                <a:cubicBezTo>
                  <a:pt x="17327" y="34776"/>
                  <a:pt x="18372" y="29553"/>
                  <a:pt x="20460" y="24638"/>
                </a:cubicBezTo>
                <a:cubicBezTo>
                  <a:pt x="22549" y="19784"/>
                  <a:pt x="25437" y="15483"/>
                  <a:pt x="29124" y="11797"/>
                </a:cubicBezTo>
                <a:cubicBezTo>
                  <a:pt x="32810" y="8110"/>
                  <a:pt x="37049" y="5284"/>
                  <a:pt x="41965" y="3134"/>
                </a:cubicBezTo>
                <a:cubicBezTo>
                  <a:pt x="46880" y="983"/>
                  <a:pt x="52103" y="0"/>
                  <a:pt x="57693" y="0"/>
                </a:cubicBezTo>
                <a:cubicBezTo>
                  <a:pt x="63285" y="0"/>
                  <a:pt x="68507" y="1045"/>
                  <a:pt x="73423" y="3134"/>
                </a:cubicBezTo>
                <a:cubicBezTo>
                  <a:pt x="78277" y="5223"/>
                  <a:pt x="82577" y="8110"/>
                  <a:pt x="86264" y="11797"/>
                </a:cubicBezTo>
                <a:cubicBezTo>
                  <a:pt x="89950" y="15483"/>
                  <a:pt x="92777" y="19723"/>
                  <a:pt x="94927" y="24638"/>
                </a:cubicBezTo>
                <a:cubicBezTo>
                  <a:pt x="97016" y="29553"/>
                  <a:pt x="98061" y="34776"/>
                  <a:pt x="98061" y="40367"/>
                </a:cubicBezTo>
                <a:cubicBezTo>
                  <a:pt x="98061" y="45958"/>
                  <a:pt x="96954" y="51303"/>
                  <a:pt x="94742" y="56464"/>
                </a:cubicBezTo>
                <a:cubicBezTo>
                  <a:pt x="92531" y="61564"/>
                  <a:pt x="89397" y="66049"/>
                  <a:pt x="85280" y="69797"/>
                </a:cubicBezTo>
                <a:cubicBezTo>
                  <a:pt x="87370" y="70350"/>
                  <a:pt x="89274" y="71272"/>
                  <a:pt x="90995" y="72562"/>
                </a:cubicBezTo>
                <a:cubicBezTo>
                  <a:pt x="92715" y="73852"/>
                  <a:pt x="94190" y="75388"/>
                  <a:pt x="95357" y="77170"/>
                </a:cubicBezTo>
                <a:cubicBezTo>
                  <a:pt x="98061" y="75695"/>
                  <a:pt x="100887" y="74897"/>
                  <a:pt x="103836" y="74897"/>
                </a:cubicBezTo>
                <a:cubicBezTo>
                  <a:pt x="106846" y="74897"/>
                  <a:pt x="109612" y="75634"/>
                  <a:pt x="112192" y="76986"/>
                </a:cubicBezTo>
                <a:cubicBezTo>
                  <a:pt x="114772" y="78399"/>
                  <a:pt x="116861" y="80365"/>
                  <a:pt x="118397" y="82884"/>
                </a:cubicBezTo>
                <a:cubicBezTo>
                  <a:pt x="120916" y="81409"/>
                  <a:pt x="123743" y="80672"/>
                  <a:pt x="126692" y="80672"/>
                </a:cubicBezTo>
                <a:close/>
                <a:moveTo>
                  <a:pt x="132467" y="97937"/>
                </a:moveTo>
                <a:cubicBezTo>
                  <a:pt x="132467" y="96401"/>
                  <a:pt x="131915" y="95049"/>
                  <a:pt x="130747" y="93882"/>
                </a:cubicBezTo>
                <a:cubicBezTo>
                  <a:pt x="129580" y="92715"/>
                  <a:pt x="128228" y="92162"/>
                  <a:pt x="126692" y="92162"/>
                </a:cubicBezTo>
                <a:cubicBezTo>
                  <a:pt x="124664" y="92162"/>
                  <a:pt x="123251" y="92715"/>
                  <a:pt x="122391" y="93882"/>
                </a:cubicBezTo>
                <a:cubicBezTo>
                  <a:pt x="121592" y="95049"/>
                  <a:pt x="121101" y="96463"/>
                  <a:pt x="120978" y="98183"/>
                </a:cubicBezTo>
                <a:cubicBezTo>
                  <a:pt x="120793" y="99903"/>
                  <a:pt x="120793" y="101746"/>
                  <a:pt x="120916" y="103713"/>
                </a:cubicBezTo>
                <a:cubicBezTo>
                  <a:pt x="121039" y="105679"/>
                  <a:pt x="121039" y="107522"/>
                  <a:pt x="120855" y="109242"/>
                </a:cubicBezTo>
                <a:cubicBezTo>
                  <a:pt x="120732" y="110963"/>
                  <a:pt x="120241" y="112376"/>
                  <a:pt x="119442" y="113543"/>
                </a:cubicBezTo>
                <a:cubicBezTo>
                  <a:pt x="118643" y="114711"/>
                  <a:pt x="117230" y="115264"/>
                  <a:pt x="115141" y="115264"/>
                </a:cubicBezTo>
                <a:cubicBezTo>
                  <a:pt x="112929" y="115264"/>
                  <a:pt x="111393" y="114588"/>
                  <a:pt x="110594" y="113175"/>
                </a:cubicBezTo>
                <a:cubicBezTo>
                  <a:pt x="109795" y="111761"/>
                  <a:pt x="109304" y="109980"/>
                  <a:pt x="109181" y="107829"/>
                </a:cubicBezTo>
                <a:cubicBezTo>
                  <a:pt x="109058" y="105679"/>
                  <a:pt x="109120" y="103344"/>
                  <a:pt x="109366" y="100886"/>
                </a:cubicBezTo>
                <a:cubicBezTo>
                  <a:pt x="109612" y="98429"/>
                  <a:pt x="109673" y="96094"/>
                  <a:pt x="109550" y="93944"/>
                </a:cubicBezTo>
                <a:cubicBezTo>
                  <a:pt x="109427" y="91793"/>
                  <a:pt x="108936" y="90011"/>
                  <a:pt x="108137" y="88598"/>
                </a:cubicBezTo>
                <a:cubicBezTo>
                  <a:pt x="107338" y="87185"/>
                  <a:pt x="105802" y="86509"/>
                  <a:pt x="103590" y="86509"/>
                </a:cubicBezTo>
                <a:cubicBezTo>
                  <a:pt x="101562" y="86509"/>
                  <a:pt x="100149" y="87062"/>
                  <a:pt x="99289" y="88229"/>
                </a:cubicBezTo>
                <a:cubicBezTo>
                  <a:pt x="98490" y="89397"/>
                  <a:pt x="97999" y="90810"/>
                  <a:pt x="97876" y="92530"/>
                </a:cubicBezTo>
                <a:cubicBezTo>
                  <a:pt x="97692" y="94251"/>
                  <a:pt x="97692" y="96094"/>
                  <a:pt x="97815" y="98060"/>
                </a:cubicBezTo>
                <a:cubicBezTo>
                  <a:pt x="97938" y="100026"/>
                  <a:pt x="97938" y="101869"/>
                  <a:pt x="97753" y="103590"/>
                </a:cubicBezTo>
                <a:cubicBezTo>
                  <a:pt x="97630" y="105310"/>
                  <a:pt x="97139" y="106723"/>
                  <a:pt x="96340" y="107891"/>
                </a:cubicBezTo>
                <a:cubicBezTo>
                  <a:pt x="95541" y="109058"/>
                  <a:pt x="94128" y="109611"/>
                  <a:pt x="92039" y="109611"/>
                </a:cubicBezTo>
                <a:cubicBezTo>
                  <a:pt x="89827" y="109611"/>
                  <a:pt x="88291" y="108935"/>
                  <a:pt x="87493" y="107522"/>
                </a:cubicBezTo>
                <a:cubicBezTo>
                  <a:pt x="86694" y="106109"/>
                  <a:pt x="86202" y="104327"/>
                  <a:pt x="86079" y="102177"/>
                </a:cubicBezTo>
                <a:cubicBezTo>
                  <a:pt x="85957" y="100026"/>
                  <a:pt x="86018" y="97691"/>
                  <a:pt x="86264" y="95234"/>
                </a:cubicBezTo>
                <a:cubicBezTo>
                  <a:pt x="86510" y="92776"/>
                  <a:pt x="86571" y="90441"/>
                  <a:pt x="86448" y="88291"/>
                </a:cubicBezTo>
                <a:cubicBezTo>
                  <a:pt x="86325" y="86140"/>
                  <a:pt x="85834" y="84359"/>
                  <a:pt x="85035" y="82946"/>
                </a:cubicBezTo>
                <a:cubicBezTo>
                  <a:pt x="84236" y="81532"/>
                  <a:pt x="82700" y="80857"/>
                  <a:pt x="80488" y="80857"/>
                </a:cubicBezTo>
                <a:cubicBezTo>
                  <a:pt x="78460" y="80857"/>
                  <a:pt x="77047" y="81409"/>
                  <a:pt x="76187" y="82577"/>
                </a:cubicBezTo>
                <a:cubicBezTo>
                  <a:pt x="75388" y="83744"/>
                  <a:pt x="74897" y="85157"/>
                  <a:pt x="74774" y="86878"/>
                </a:cubicBezTo>
                <a:cubicBezTo>
                  <a:pt x="74590" y="88598"/>
                  <a:pt x="74590" y="90441"/>
                  <a:pt x="74713" y="92407"/>
                </a:cubicBezTo>
                <a:cubicBezTo>
                  <a:pt x="74836" y="94373"/>
                  <a:pt x="74836" y="96217"/>
                  <a:pt x="74651" y="97937"/>
                </a:cubicBezTo>
                <a:cubicBezTo>
                  <a:pt x="74528" y="99657"/>
                  <a:pt x="74037" y="101071"/>
                  <a:pt x="73238" y="102238"/>
                </a:cubicBezTo>
                <a:cubicBezTo>
                  <a:pt x="72439" y="103405"/>
                  <a:pt x="71026" y="103958"/>
                  <a:pt x="68938" y="103958"/>
                </a:cubicBezTo>
                <a:cubicBezTo>
                  <a:pt x="67401" y="103958"/>
                  <a:pt x="66049" y="103405"/>
                  <a:pt x="64882" y="102238"/>
                </a:cubicBezTo>
                <a:cubicBezTo>
                  <a:pt x="63714" y="101071"/>
                  <a:pt x="63162" y="99719"/>
                  <a:pt x="63162" y="98183"/>
                </a:cubicBezTo>
                <a:lnTo>
                  <a:pt x="63162" y="40551"/>
                </a:lnTo>
                <a:cubicBezTo>
                  <a:pt x="63162" y="39015"/>
                  <a:pt x="62609" y="37663"/>
                  <a:pt x="61441" y="36496"/>
                </a:cubicBezTo>
                <a:cubicBezTo>
                  <a:pt x="60274" y="35329"/>
                  <a:pt x="58923" y="34776"/>
                  <a:pt x="57387" y="34776"/>
                </a:cubicBezTo>
                <a:cubicBezTo>
                  <a:pt x="55851" y="34776"/>
                  <a:pt x="54498" y="35329"/>
                  <a:pt x="53331" y="36496"/>
                </a:cubicBezTo>
                <a:cubicBezTo>
                  <a:pt x="52164" y="37663"/>
                  <a:pt x="51611" y="39015"/>
                  <a:pt x="51611" y="40551"/>
                </a:cubicBezTo>
                <a:lnTo>
                  <a:pt x="51611" y="111393"/>
                </a:lnTo>
                <a:cubicBezTo>
                  <a:pt x="51611" y="112744"/>
                  <a:pt x="51365" y="114035"/>
                  <a:pt x="50812" y="115202"/>
                </a:cubicBezTo>
                <a:cubicBezTo>
                  <a:pt x="50321" y="116369"/>
                  <a:pt x="49583" y="117414"/>
                  <a:pt x="48723" y="118336"/>
                </a:cubicBezTo>
                <a:cubicBezTo>
                  <a:pt x="47863" y="119257"/>
                  <a:pt x="46818" y="119933"/>
                  <a:pt x="45590" y="120425"/>
                </a:cubicBezTo>
                <a:cubicBezTo>
                  <a:pt x="44361" y="120916"/>
                  <a:pt x="43132" y="121223"/>
                  <a:pt x="41780" y="121223"/>
                </a:cubicBezTo>
                <a:cubicBezTo>
                  <a:pt x="40429" y="121223"/>
                  <a:pt x="39199" y="120978"/>
                  <a:pt x="37971" y="120486"/>
                </a:cubicBezTo>
                <a:cubicBezTo>
                  <a:pt x="36742" y="119994"/>
                  <a:pt x="35636" y="119257"/>
                  <a:pt x="34714" y="118336"/>
                </a:cubicBezTo>
                <a:lnTo>
                  <a:pt x="22181" y="105802"/>
                </a:lnTo>
                <a:cubicBezTo>
                  <a:pt x="20890" y="104511"/>
                  <a:pt x="19416" y="103897"/>
                  <a:pt x="17695" y="103897"/>
                </a:cubicBezTo>
                <a:cubicBezTo>
                  <a:pt x="15975" y="103897"/>
                  <a:pt x="14439" y="104511"/>
                  <a:pt x="13148" y="105802"/>
                </a:cubicBezTo>
                <a:cubicBezTo>
                  <a:pt x="11858" y="107092"/>
                  <a:pt x="11244" y="108567"/>
                  <a:pt x="11244" y="110410"/>
                </a:cubicBezTo>
                <a:cubicBezTo>
                  <a:pt x="11244" y="112130"/>
                  <a:pt x="11858" y="113666"/>
                  <a:pt x="13148" y="114895"/>
                </a:cubicBezTo>
                <a:lnTo>
                  <a:pt x="55605" y="157474"/>
                </a:lnTo>
                <a:cubicBezTo>
                  <a:pt x="60642" y="162512"/>
                  <a:pt x="66172" y="166382"/>
                  <a:pt x="72193" y="169025"/>
                </a:cubicBezTo>
                <a:cubicBezTo>
                  <a:pt x="78215" y="171728"/>
                  <a:pt x="84789" y="173018"/>
                  <a:pt x="91916" y="173018"/>
                </a:cubicBezTo>
                <a:cubicBezTo>
                  <a:pt x="97507" y="173018"/>
                  <a:pt x="102730" y="171974"/>
                  <a:pt x="107645" y="169823"/>
                </a:cubicBezTo>
                <a:cubicBezTo>
                  <a:pt x="112499" y="167673"/>
                  <a:pt x="116800" y="164785"/>
                  <a:pt x="120425" y="161160"/>
                </a:cubicBezTo>
                <a:cubicBezTo>
                  <a:pt x="124050" y="157535"/>
                  <a:pt x="126938" y="153296"/>
                  <a:pt x="129088" y="148380"/>
                </a:cubicBezTo>
                <a:cubicBezTo>
                  <a:pt x="131239" y="143465"/>
                  <a:pt x="132283" y="138243"/>
                  <a:pt x="132283" y="132651"/>
                </a:cubicBezTo>
                <a:lnTo>
                  <a:pt x="132283" y="97937"/>
                </a:lnTo>
                <a:close/>
                <a:moveTo>
                  <a:pt x="28755" y="40305"/>
                </a:moveTo>
                <a:cubicBezTo>
                  <a:pt x="28755" y="44791"/>
                  <a:pt x="29800" y="49091"/>
                  <a:pt x="31827" y="53147"/>
                </a:cubicBezTo>
                <a:cubicBezTo>
                  <a:pt x="33854" y="57202"/>
                  <a:pt x="36681" y="60642"/>
                  <a:pt x="40306" y="63346"/>
                </a:cubicBezTo>
                <a:lnTo>
                  <a:pt x="40306" y="40305"/>
                </a:lnTo>
                <a:cubicBezTo>
                  <a:pt x="40306" y="37909"/>
                  <a:pt x="40735" y="35636"/>
                  <a:pt x="41657" y="33547"/>
                </a:cubicBezTo>
                <a:cubicBezTo>
                  <a:pt x="42579" y="31458"/>
                  <a:pt x="43808" y="29615"/>
                  <a:pt x="45344" y="28079"/>
                </a:cubicBezTo>
                <a:cubicBezTo>
                  <a:pt x="46880" y="26543"/>
                  <a:pt x="48723" y="25314"/>
                  <a:pt x="50812" y="24392"/>
                </a:cubicBezTo>
                <a:cubicBezTo>
                  <a:pt x="52901" y="23471"/>
                  <a:pt x="55175" y="23040"/>
                  <a:pt x="57570" y="23040"/>
                </a:cubicBezTo>
                <a:cubicBezTo>
                  <a:pt x="59967" y="23040"/>
                  <a:pt x="62240" y="23471"/>
                  <a:pt x="64329" y="24392"/>
                </a:cubicBezTo>
                <a:cubicBezTo>
                  <a:pt x="66418" y="25314"/>
                  <a:pt x="68262" y="26543"/>
                  <a:pt x="69798" y="28079"/>
                </a:cubicBezTo>
                <a:cubicBezTo>
                  <a:pt x="71334" y="29615"/>
                  <a:pt x="72562" y="31458"/>
                  <a:pt x="73484" y="33547"/>
                </a:cubicBezTo>
                <a:cubicBezTo>
                  <a:pt x="74406" y="35636"/>
                  <a:pt x="74836" y="37909"/>
                  <a:pt x="74836" y="40305"/>
                </a:cubicBezTo>
                <a:lnTo>
                  <a:pt x="74836" y="63346"/>
                </a:lnTo>
                <a:cubicBezTo>
                  <a:pt x="78460" y="60642"/>
                  <a:pt x="81226" y="57263"/>
                  <a:pt x="83315" y="53147"/>
                </a:cubicBezTo>
                <a:cubicBezTo>
                  <a:pt x="85403" y="49030"/>
                  <a:pt x="86387" y="44791"/>
                  <a:pt x="86387" y="40305"/>
                </a:cubicBezTo>
                <a:cubicBezTo>
                  <a:pt x="86387" y="36373"/>
                  <a:pt x="85588" y="32625"/>
                  <a:pt x="84113" y="29123"/>
                </a:cubicBezTo>
                <a:cubicBezTo>
                  <a:pt x="82577" y="25621"/>
                  <a:pt x="80488" y="22610"/>
                  <a:pt x="77908" y="19968"/>
                </a:cubicBezTo>
                <a:cubicBezTo>
                  <a:pt x="75327" y="17326"/>
                  <a:pt x="72255" y="15299"/>
                  <a:pt x="68753" y="13763"/>
                </a:cubicBezTo>
                <a:cubicBezTo>
                  <a:pt x="65250" y="12227"/>
                  <a:pt x="61564" y="11489"/>
                  <a:pt x="57570" y="11489"/>
                </a:cubicBezTo>
                <a:cubicBezTo>
                  <a:pt x="53577" y="11489"/>
                  <a:pt x="49890" y="12288"/>
                  <a:pt x="46388" y="13763"/>
                </a:cubicBezTo>
                <a:cubicBezTo>
                  <a:pt x="42887" y="15299"/>
                  <a:pt x="39814" y="17388"/>
                  <a:pt x="37234" y="19968"/>
                </a:cubicBezTo>
                <a:cubicBezTo>
                  <a:pt x="34653" y="22549"/>
                  <a:pt x="32564" y="25621"/>
                  <a:pt x="31090" y="29123"/>
                </a:cubicBezTo>
                <a:cubicBezTo>
                  <a:pt x="29615" y="32625"/>
                  <a:pt x="28755" y="36373"/>
                  <a:pt x="28755" y="40305"/>
                </a:cubicBez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13" name="Volný tvar: obrazec 12">
            <a:extLst>
              <a:ext uri="{FF2B5EF4-FFF2-40B4-BE49-F238E27FC236}">
                <a16:creationId xmlns:a16="http://schemas.microsoft.com/office/drawing/2014/main" id="{D3AB978C-61F7-B074-C4B5-BA11CA5B6AAA}"/>
              </a:ext>
            </a:extLst>
          </p:cNvPr>
          <p:cNvSpPr/>
          <p:nvPr/>
        </p:nvSpPr>
        <p:spPr>
          <a:xfrm>
            <a:off x="8267312" y="409468"/>
            <a:ext cx="481208" cy="417048"/>
          </a:xfrm>
          <a:custGeom>
            <a:avLst/>
            <a:gdLst>
              <a:gd name="connsiteX0" fmla="*/ 167058 w 184323"/>
              <a:gd name="connsiteY0" fmla="*/ 57693 h 159746"/>
              <a:gd name="connsiteX1" fmla="*/ 173694 w 184323"/>
              <a:gd name="connsiteY1" fmla="*/ 59045 h 159746"/>
              <a:gd name="connsiteX2" fmla="*/ 179224 w 184323"/>
              <a:gd name="connsiteY2" fmla="*/ 62732 h 159746"/>
              <a:gd name="connsiteX3" fmla="*/ 182972 w 184323"/>
              <a:gd name="connsiteY3" fmla="*/ 68200 h 159746"/>
              <a:gd name="connsiteX4" fmla="*/ 184323 w 184323"/>
              <a:gd name="connsiteY4" fmla="*/ 74958 h 159746"/>
              <a:gd name="connsiteX5" fmla="*/ 183402 w 184323"/>
              <a:gd name="connsiteY5" fmla="*/ 80426 h 159746"/>
              <a:gd name="connsiteX6" fmla="*/ 160361 w 184323"/>
              <a:gd name="connsiteY6" fmla="*/ 149548 h 159746"/>
              <a:gd name="connsiteX7" fmla="*/ 157842 w 184323"/>
              <a:gd name="connsiteY7" fmla="*/ 154340 h 159746"/>
              <a:gd name="connsiteX8" fmla="*/ 154033 w 184323"/>
              <a:gd name="connsiteY8" fmla="*/ 158088 h 159746"/>
              <a:gd name="connsiteX9" fmla="*/ 149302 w 184323"/>
              <a:gd name="connsiteY9" fmla="*/ 160484 h 159746"/>
              <a:gd name="connsiteX10" fmla="*/ 143957 w 184323"/>
              <a:gd name="connsiteY10" fmla="*/ 161344 h 159746"/>
              <a:gd name="connsiteX11" fmla="*/ 97876 w 184323"/>
              <a:gd name="connsiteY11" fmla="*/ 161344 h 159746"/>
              <a:gd name="connsiteX12" fmla="*/ 66848 w 184323"/>
              <a:gd name="connsiteY12" fmla="*/ 155139 h 159746"/>
              <a:gd name="connsiteX13" fmla="*/ 53822 w 184323"/>
              <a:gd name="connsiteY13" fmla="*/ 151207 h 159746"/>
              <a:gd name="connsiteX14" fmla="*/ 40244 w 184323"/>
              <a:gd name="connsiteY14" fmla="*/ 149855 h 159746"/>
              <a:gd name="connsiteX15" fmla="*/ 0 w 184323"/>
              <a:gd name="connsiteY15" fmla="*/ 149855 h 159746"/>
              <a:gd name="connsiteX16" fmla="*/ 0 w 184323"/>
              <a:gd name="connsiteY16" fmla="*/ 69183 h 159746"/>
              <a:gd name="connsiteX17" fmla="*/ 37540 w 184323"/>
              <a:gd name="connsiteY17" fmla="*/ 69183 h 159746"/>
              <a:gd name="connsiteX18" fmla="*/ 48539 w 184323"/>
              <a:gd name="connsiteY18" fmla="*/ 67032 h 159746"/>
              <a:gd name="connsiteX19" fmla="*/ 57877 w 184323"/>
              <a:gd name="connsiteY19" fmla="*/ 60704 h 159746"/>
              <a:gd name="connsiteX20" fmla="*/ 113851 w 184323"/>
              <a:gd name="connsiteY20" fmla="*/ 4792 h 159746"/>
              <a:gd name="connsiteX21" fmla="*/ 118336 w 184323"/>
              <a:gd name="connsiteY21" fmla="*/ 1290 h 159746"/>
              <a:gd name="connsiteX22" fmla="*/ 123804 w 184323"/>
              <a:gd name="connsiteY22" fmla="*/ 0 h 159746"/>
              <a:gd name="connsiteX23" fmla="*/ 129395 w 184323"/>
              <a:gd name="connsiteY23" fmla="*/ 1106 h 159746"/>
              <a:gd name="connsiteX24" fmla="*/ 134003 w 184323"/>
              <a:gd name="connsiteY24" fmla="*/ 4178 h 159746"/>
              <a:gd name="connsiteX25" fmla="*/ 137075 w 184323"/>
              <a:gd name="connsiteY25" fmla="*/ 8786 h 159746"/>
              <a:gd name="connsiteX26" fmla="*/ 138181 w 184323"/>
              <a:gd name="connsiteY26" fmla="*/ 14377 h 159746"/>
              <a:gd name="connsiteX27" fmla="*/ 136584 w 184323"/>
              <a:gd name="connsiteY27" fmla="*/ 28263 h 159746"/>
              <a:gd name="connsiteX28" fmla="*/ 131791 w 184323"/>
              <a:gd name="connsiteY28" fmla="*/ 41350 h 159746"/>
              <a:gd name="connsiteX29" fmla="*/ 128719 w 184323"/>
              <a:gd name="connsiteY29" fmla="*/ 49214 h 159746"/>
              <a:gd name="connsiteX30" fmla="*/ 126999 w 184323"/>
              <a:gd name="connsiteY30" fmla="*/ 57570 h 159746"/>
              <a:gd name="connsiteX31" fmla="*/ 167058 w 184323"/>
              <a:gd name="connsiteY31" fmla="*/ 57570 h 159746"/>
              <a:gd name="connsiteX32" fmla="*/ 144018 w 184323"/>
              <a:gd name="connsiteY32" fmla="*/ 149855 h 159746"/>
              <a:gd name="connsiteX33" fmla="*/ 147336 w 184323"/>
              <a:gd name="connsiteY33" fmla="*/ 148749 h 159746"/>
              <a:gd name="connsiteX34" fmla="*/ 149486 w 184323"/>
              <a:gd name="connsiteY34" fmla="*/ 145861 h 159746"/>
              <a:gd name="connsiteX35" fmla="*/ 151145 w 184323"/>
              <a:gd name="connsiteY35" fmla="*/ 141007 h 159746"/>
              <a:gd name="connsiteX36" fmla="*/ 154094 w 184323"/>
              <a:gd name="connsiteY36" fmla="*/ 132344 h 159746"/>
              <a:gd name="connsiteX37" fmla="*/ 157904 w 184323"/>
              <a:gd name="connsiteY37" fmla="*/ 121162 h 159746"/>
              <a:gd name="connsiteX38" fmla="*/ 162020 w 184323"/>
              <a:gd name="connsiteY38" fmla="*/ 108874 h 159746"/>
              <a:gd name="connsiteX39" fmla="*/ 166014 w 184323"/>
              <a:gd name="connsiteY39" fmla="*/ 96770 h 159746"/>
              <a:gd name="connsiteX40" fmla="*/ 169455 w 184323"/>
              <a:gd name="connsiteY40" fmla="*/ 86141 h 159746"/>
              <a:gd name="connsiteX41" fmla="*/ 171912 w 184323"/>
              <a:gd name="connsiteY41" fmla="*/ 78399 h 159746"/>
              <a:gd name="connsiteX42" fmla="*/ 172834 w 184323"/>
              <a:gd name="connsiteY42" fmla="*/ 74958 h 159746"/>
              <a:gd name="connsiteX43" fmla="*/ 171113 w 184323"/>
              <a:gd name="connsiteY43" fmla="*/ 70903 h 159746"/>
              <a:gd name="connsiteX44" fmla="*/ 167058 w 184323"/>
              <a:gd name="connsiteY44" fmla="*/ 69183 h 159746"/>
              <a:gd name="connsiteX45" fmla="*/ 115202 w 184323"/>
              <a:gd name="connsiteY45" fmla="*/ 69183 h 159746"/>
              <a:gd name="connsiteX46" fmla="*/ 115448 w 184323"/>
              <a:gd name="connsiteY46" fmla="*/ 60335 h 159746"/>
              <a:gd name="connsiteX47" fmla="*/ 116370 w 184323"/>
              <a:gd name="connsiteY47" fmla="*/ 52348 h 159746"/>
              <a:gd name="connsiteX48" fmla="*/ 118274 w 184323"/>
              <a:gd name="connsiteY48" fmla="*/ 44606 h 159746"/>
              <a:gd name="connsiteX49" fmla="*/ 121592 w 184323"/>
              <a:gd name="connsiteY49" fmla="*/ 36435 h 159746"/>
              <a:gd name="connsiteX50" fmla="*/ 125401 w 184323"/>
              <a:gd name="connsiteY50" fmla="*/ 25744 h 159746"/>
              <a:gd name="connsiteX51" fmla="*/ 126692 w 184323"/>
              <a:gd name="connsiteY51" fmla="*/ 14439 h 159746"/>
              <a:gd name="connsiteX52" fmla="*/ 125893 w 184323"/>
              <a:gd name="connsiteY52" fmla="*/ 12350 h 159746"/>
              <a:gd name="connsiteX53" fmla="*/ 123804 w 184323"/>
              <a:gd name="connsiteY53" fmla="*/ 11551 h 159746"/>
              <a:gd name="connsiteX54" fmla="*/ 122882 w 184323"/>
              <a:gd name="connsiteY54" fmla="*/ 11981 h 159746"/>
              <a:gd name="connsiteX55" fmla="*/ 122145 w 184323"/>
              <a:gd name="connsiteY55" fmla="*/ 12718 h 159746"/>
              <a:gd name="connsiteX56" fmla="*/ 66049 w 184323"/>
              <a:gd name="connsiteY56" fmla="*/ 68876 h 159746"/>
              <a:gd name="connsiteX57" fmla="*/ 59905 w 184323"/>
              <a:gd name="connsiteY57" fmla="*/ 73914 h 159746"/>
              <a:gd name="connsiteX58" fmla="*/ 52962 w 184323"/>
              <a:gd name="connsiteY58" fmla="*/ 77600 h 159746"/>
              <a:gd name="connsiteX59" fmla="*/ 37602 w 184323"/>
              <a:gd name="connsiteY59" fmla="*/ 80672 h 159746"/>
              <a:gd name="connsiteX60" fmla="*/ 11612 w 184323"/>
              <a:gd name="connsiteY60" fmla="*/ 80672 h 159746"/>
              <a:gd name="connsiteX61" fmla="*/ 11612 w 184323"/>
              <a:gd name="connsiteY61" fmla="*/ 138304 h 159746"/>
              <a:gd name="connsiteX62" fmla="*/ 40428 w 184323"/>
              <a:gd name="connsiteY62" fmla="*/ 138304 h 159746"/>
              <a:gd name="connsiteX63" fmla="*/ 71456 w 184323"/>
              <a:gd name="connsiteY63" fmla="*/ 144510 h 159746"/>
              <a:gd name="connsiteX64" fmla="*/ 97999 w 184323"/>
              <a:gd name="connsiteY64" fmla="*/ 149793 h 159746"/>
              <a:gd name="connsiteX65" fmla="*/ 144018 w 184323"/>
              <a:gd name="connsiteY65" fmla="*/ 149793 h 15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4323" h="159746">
                <a:moveTo>
                  <a:pt x="167058" y="57693"/>
                </a:moveTo>
                <a:cubicBezTo>
                  <a:pt x="169393" y="57693"/>
                  <a:pt x="171605" y="58123"/>
                  <a:pt x="173694" y="59045"/>
                </a:cubicBezTo>
                <a:cubicBezTo>
                  <a:pt x="175783" y="59967"/>
                  <a:pt x="177626" y="61195"/>
                  <a:pt x="179224" y="62732"/>
                </a:cubicBezTo>
                <a:cubicBezTo>
                  <a:pt x="180821" y="64268"/>
                  <a:pt x="182050" y="66111"/>
                  <a:pt x="182972" y="68200"/>
                </a:cubicBezTo>
                <a:cubicBezTo>
                  <a:pt x="183893" y="70289"/>
                  <a:pt x="184323" y="72562"/>
                  <a:pt x="184323" y="74958"/>
                </a:cubicBezTo>
                <a:cubicBezTo>
                  <a:pt x="184323" y="76863"/>
                  <a:pt x="184016" y="78706"/>
                  <a:pt x="183402" y="80426"/>
                </a:cubicBezTo>
                <a:lnTo>
                  <a:pt x="160361" y="149548"/>
                </a:lnTo>
                <a:cubicBezTo>
                  <a:pt x="159747" y="151268"/>
                  <a:pt x="158948" y="152866"/>
                  <a:pt x="157842" y="154340"/>
                </a:cubicBezTo>
                <a:cubicBezTo>
                  <a:pt x="156736" y="155815"/>
                  <a:pt x="155507" y="157043"/>
                  <a:pt x="154033" y="158088"/>
                </a:cubicBezTo>
                <a:cubicBezTo>
                  <a:pt x="152558" y="159133"/>
                  <a:pt x="151022" y="159931"/>
                  <a:pt x="149302" y="160484"/>
                </a:cubicBezTo>
                <a:cubicBezTo>
                  <a:pt x="147582" y="161037"/>
                  <a:pt x="145800" y="161344"/>
                  <a:pt x="143957" y="161344"/>
                </a:cubicBezTo>
                <a:lnTo>
                  <a:pt x="97876" y="161344"/>
                </a:lnTo>
                <a:cubicBezTo>
                  <a:pt x="87123" y="161344"/>
                  <a:pt x="76801" y="159255"/>
                  <a:pt x="66848" y="155139"/>
                </a:cubicBezTo>
                <a:cubicBezTo>
                  <a:pt x="62547" y="153418"/>
                  <a:pt x="58185" y="152067"/>
                  <a:pt x="53822" y="151207"/>
                </a:cubicBezTo>
                <a:cubicBezTo>
                  <a:pt x="49460" y="150285"/>
                  <a:pt x="44975" y="149855"/>
                  <a:pt x="40244" y="149855"/>
                </a:cubicBezTo>
                <a:lnTo>
                  <a:pt x="0" y="149855"/>
                </a:lnTo>
                <a:lnTo>
                  <a:pt x="0" y="69183"/>
                </a:lnTo>
                <a:lnTo>
                  <a:pt x="37540" y="69183"/>
                </a:lnTo>
                <a:cubicBezTo>
                  <a:pt x="41411" y="69183"/>
                  <a:pt x="45098" y="68445"/>
                  <a:pt x="48539" y="67032"/>
                </a:cubicBezTo>
                <a:cubicBezTo>
                  <a:pt x="51979" y="65619"/>
                  <a:pt x="55113" y="63469"/>
                  <a:pt x="57877" y="60704"/>
                </a:cubicBezTo>
                <a:lnTo>
                  <a:pt x="113851" y="4792"/>
                </a:lnTo>
                <a:cubicBezTo>
                  <a:pt x="115325" y="3318"/>
                  <a:pt x="116861" y="2150"/>
                  <a:pt x="118336" y="1290"/>
                </a:cubicBezTo>
                <a:cubicBezTo>
                  <a:pt x="119810" y="430"/>
                  <a:pt x="121653" y="0"/>
                  <a:pt x="123804" y="0"/>
                </a:cubicBezTo>
                <a:cubicBezTo>
                  <a:pt x="125770" y="0"/>
                  <a:pt x="127675" y="369"/>
                  <a:pt x="129395" y="1106"/>
                </a:cubicBezTo>
                <a:cubicBezTo>
                  <a:pt x="131116" y="1843"/>
                  <a:pt x="132652" y="2888"/>
                  <a:pt x="134003" y="4178"/>
                </a:cubicBezTo>
                <a:cubicBezTo>
                  <a:pt x="135355" y="5468"/>
                  <a:pt x="136338" y="7004"/>
                  <a:pt x="137075" y="8786"/>
                </a:cubicBezTo>
                <a:cubicBezTo>
                  <a:pt x="137812" y="10568"/>
                  <a:pt x="138181" y="12411"/>
                  <a:pt x="138181" y="14377"/>
                </a:cubicBezTo>
                <a:cubicBezTo>
                  <a:pt x="138181" y="19231"/>
                  <a:pt x="137628" y="23839"/>
                  <a:pt x="136584" y="28263"/>
                </a:cubicBezTo>
                <a:cubicBezTo>
                  <a:pt x="135478" y="32687"/>
                  <a:pt x="133942" y="37049"/>
                  <a:pt x="131791" y="41350"/>
                </a:cubicBezTo>
                <a:cubicBezTo>
                  <a:pt x="130562" y="43931"/>
                  <a:pt x="129580" y="46572"/>
                  <a:pt x="128719" y="49214"/>
                </a:cubicBezTo>
                <a:cubicBezTo>
                  <a:pt x="127859" y="51918"/>
                  <a:pt x="127306" y="54683"/>
                  <a:pt x="126999" y="57570"/>
                </a:cubicBezTo>
                <a:lnTo>
                  <a:pt x="167058" y="57570"/>
                </a:lnTo>
                <a:close/>
                <a:moveTo>
                  <a:pt x="144018" y="149855"/>
                </a:moveTo>
                <a:cubicBezTo>
                  <a:pt x="145247" y="149855"/>
                  <a:pt x="146353" y="149486"/>
                  <a:pt x="147336" y="148749"/>
                </a:cubicBezTo>
                <a:cubicBezTo>
                  <a:pt x="148319" y="148012"/>
                  <a:pt x="149056" y="147090"/>
                  <a:pt x="149486" y="145861"/>
                </a:cubicBezTo>
                <a:cubicBezTo>
                  <a:pt x="149794" y="145001"/>
                  <a:pt x="150346" y="143404"/>
                  <a:pt x="151145" y="141007"/>
                </a:cubicBezTo>
                <a:cubicBezTo>
                  <a:pt x="151944" y="138611"/>
                  <a:pt x="152927" y="135723"/>
                  <a:pt x="154094" y="132344"/>
                </a:cubicBezTo>
                <a:cubicBezTo>
                  <a:pt x="155262" y="128965"/>
                  <a:pt x="156490" y="125217"/>
                  <a:pt x="157904" y="121162"/>
                </a:cubicBezTo>
                <a:cubicBezTo>
                  <a:pt x="159255" y="117107"/>
                  <a:pt x="160669" y="112990"/>
                  <a:pt x="162020" y="108874"/>
                </a:cubicBezTo>
                <a:cubicBezTo>
                  <a:pt x="163372" y="104757"/>
                  <a:pt x="164724" y="100702"/>
                  <a:pt x="166014" y="96770"/>
                </a:cubicBezTo>
                <a:cubicBezTo>
                  <a:pt x="167304" y="92838"/>
                  <a:pt x="168471" y="89274"/>
                  <a:pt x="169455" y="86141"/>
                </a:cubicBezTo>
                <a:cubicBezTo>
                  <a:pt x="170499" y="83007"/>
                  <a:pt x="171298" y="80426"/>
                  <a:pt x="171912" y="78399"/>
                </a:cubicBezTo>
                <a:cubicBezTo>
                  <a:pt x="172527" y="76371"/>
                  <a:pt x="172834" y="75204"/>
                  <a:pt x="172834" y="74958"/>
                </a:cubicBezTo>
                <a:cubicBezTo>
                  <a:pt x="172834" y="73422"/>
                  <a:pt x="172281" y="72070"/>
                  <a:pt x="171113" y="70903"/>
                </a:cubicBezTo>
                <a:cubicBezTo>
                  <a:pt x="169946" y="69736"/>
                  <a:pt x="168594" y="69183"/>
                  <a:pt x="167058" y="69183"/>
                </a:cubicBezTo>
                <a:lnTo>
                  <a:pt x="115202" y="69183"/>
                </a:lnTo>
                <a:cubicBezTo>
                  <a:pt x="115202" y="65988"/>
                  <a:pt x="115264" y="63039"/>
                  <a:pt x="115448" y="60335"/>
                </a:cubicBezTo>
                <a:cubicBezTo>
                  <a:pt x="115571" y="57632"/>
                  <a:pt x="115878" y="54928"/>
                  <a:pt x="116370" y="52348"/>
                </a:cubicBezTo>
                <a:cubicBezTo>
                  <a:pt x="116800" y="49767"/>
                  <a:pt x="117475" y="47187"/>
                  <a:pt x="118274" y="44606"/>
                </a:cubicBezTo>
                <a:cubicBezTo>
                  <a:pt x="119073" y="42026"/>
                  <a:pt x="120240" y="39322"/>
                  <a:pt x="121592" y="36435"/>
                </a:cubicBezTo>
                <a:cubicBezTo>
                  <a:pt x="123251" y="32933"/>
                  <a:pt x="124541" y="29430"/>
                  <a:pt x="125401" y="25744"/>
                </a:cubicBezTo>
                <a:cubicBezTo>
                  <a:pt x="126261" y="22119"/>
                  <a:pt x="126692" y="18371"/>
                  <a:pt x="126692" y="14439"/>
                </a:cubicBezTo>
                <a:cubicBezTo>
                  <a:pt x="126692" y="13579"/>
                  <a:pt x="126446" y="12903"/>
                  <a:pt x="125893" y="12350"/>
                </a:cubicBezTo>
                <a:cubicBezTo>
                  <a:pt x="125340" y="11797"/>
                  <a:pt x="124664" y="11551"/>
                  <a:pt x="123804" y="11551"/>
                </a:cubicBezTo>
                <a:cubicBezTo>
                  <a:pt x="123435" y="11551"/>
                  <a:pt x="123128" y="11674"/>
                  <a:pt x="122882" y="11981"/>
                </a:cubicBezTo>
                <a:cubicBezTo>
                  <a:pt x="122637" y="12227"/>
                  <a:pt x="122391" y="12473"/>
                  <a:pt x="122145" y="12718"/>
                </a:cubicBezTo>
                <a:lnTo>
                  <a:pt x="66049" y="68876"/>
                </a:lnTo>
                <a:cubicBezTo>
                  <a:pt x="64145" y="70780"/>
                  <a:pt x="62055" y="72501"/>
                  <a:pt x="59905" y="73914"/>
                </a:cubicBezTo>
                <a:cubicBezTo>
                  <a:pt x="57755" y="75327"/>
                  <a:pt x="55420" y="76556"/>
                  <a:pt x="52962" y="77600"/>
                </a:cubicBezTo>
                <a:cubicBezTo>
                  <a:pt x="48170" y="79628"/>
                  <a:pt x="43009" y="80672"/>
                  <a:pt x="37602" y="80672"/>
                </a:cubicBezTo>
                <a:lnTo>
                  <a:pt x="11612" y="80672"/>
                </a:lnTo>
                <a:lnTo>
                  <a:pt x="11612" y="138304"/>
                </a:lnTo>
                <a:lnTo>
                  <a:pt x="40428" y="138304"/>
                </a:lnTo>
                <a:cubicBezTo>
                  <a:pt x="51119" y="138304"/>
                  <a:pt x="61441" y="140393"/>
                  <a:pt x="71456" y="144510"/>
                </a:cubicBezTo>
                <a:cubicBezTo>
                  <a:pt x="80119" y="148073"/>
                  <a:pt x="88967" y="149793"/>
                  <a:pt x="97999" y="149793"/>
                </a:cubicBezTo>
                <a:lnTo>
                  <a:pt x="144018" y="149793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14" name="Volný tvar: obrazec 13">
            <a:extLst>
              <a:ext uri="{FF2B5EF4-FFF2-40B4-BE49-F238E27FC236}">
                <a16:creationId xmlns:a16="http://schemas.microsoft.com/office/drawing/2014/main" id="{EFE9BF1A-9772-E317-819B-61C38F2A2DEF}"/>
              </a:ext>
            </a:extLst>
          </p:cNvPr>
          <p:cNvSpPr/>
          <p:nvPr/>
        </p:nvSpPr>
        <p:spPr>
          <a:xfrm>
            <a:off x="8331531" y="2248630"/>
            <a:ext cx="354951" cy="436807"/>
          </a:xfrm>
          <a:custGeom>
            <a:avLst/>
            <a:gdLst>
              <a:gd name="connsiteX0" fmla="*/ 349572 w 349572"/>
              <a:gd name="connsiteY0" fmla="*/ 80617 h 430188"/>
              <a:gd name="connsiteX1" fmla="*/ 322682 w 349572"/>
              <a:gd name="connsiteY1" fmla="*/ 80617 h 430188"/>
              <a:gd name="connsiteX2" fmla="*/ 322682 w 349572"/>
              <a:gd name="connsiteY2" fmla="*/ 389854 h 430188"/>
              <a:gd name="connsiteX3" fmla="*/ 319509 w 349572"/>
              <a:gd name="connsiteY3" fmla="*/ 405611 h 430188"/>
              <a:gd name="connsiteX4" fmla="*/ 310904 w 349572"/>
              <a:gd name="connsiteY4" fmla="*/ 418411 h 430188"/>
              <a:gd name="connsiteX5" fmla="*/ 298104 w 349572"/>
              <a:gd name="connsiteY5" fmla="*/ 427016 h 430188"/>
              <a:gd name="connsiteX6" fmla="*/ 282347 w 349572"/>
              <a:gd name="connsiteY6" fmla="*/ 430189 h 430188"/>
              <a:gd name="connsiteX7" fmla="*/ 67225 w 349572"/>
              <a:gd name="connsiteY7" fmla="*/ 430189 h 430188"/>
              <a:gd name="connsiteX8" fmla="*/ 51467 w 349572"/>
              <a:gd name="connsiteY8" fmla="*/ 427016 h 430188"/>
              <a:gd name="connsiteX9" fmla="*/ 38668 w 349572"/>
              <a:gd name="connsiteY9" fmla="*/ 418411 h 430188"/>
              <a:gd name="connsiteX10" fmla="*/ 30063 w 349572"/>
              <a:gd name="connsiteY10" fmla="*/ 405611 h 430188"/>
              <a:gd name="connsiteX11" fmla="*/ 26890 w 349572"/>
              <a:gd name="connsiteY11" fmla="*/ 389854 h 430188"/>
              <a:gd name="connsiteX12" fmla="*/ 26890 w 349572"/>
              <a:gd name="connsiteY12" fmla="*/ 80617 h 430188"/>
              <a:gd name="connsiteX13" fmla="*/ 0 w 349572"/>
              <a:gd name="connsiteY13" fmla="*/ 80617 h 430188"/>
              <a:gd name="connsiteX14" fmla="*/ 0 w 349572"/>
              <a:gd name="connsiteY14" fmla="*/ 53727 h 430188"/>
              <a:gd name="connsiteX15" fmla="*/ 107561 w 349572"/>
              <a:gd name="connsiteY15" fmla="*/ 53727 h 430188"/>
              <a:gd name="connsiteX16" fmla="*/ 107561 w 349572"/>
              <a:gd name="connsiteY16" fmla="*/ 26836 h 430188"/>
              <a:gd name="connsiteX17" fmla="*/ 109658 w 349572"/>
              <a:gd name="connsiteY17" fmla="*/ 16349 h 430188"/>
              <a:gd name="connsiteX18" fmla="*/ 115412 w 349572"/>
              <a:gd name="connsiteY18" fmla="*/ 7852 h 430188"/>
              <a:gd name="connsiteX19" fmla="*/ 123910 w 349572"/>
              <a:gd name="connsiteY19" fmla="*/ 2097 h 430188"/>
              <a:gd name="connsiteX20" fmla="*/ 134397 w 349572"/>
              <a:gd name="connsiteY20" fmla="*/ 0 h 430188"/>
              <a:gd name="connsiteX21" fmla="*/ 215067 w 349572"/>
              <a:gd name="connsiteY21" fmla="*/ 0 h 430188"/>
              <a:gd name="connsiteX22" fmla="*/ 225554 w 349572"/>
              <a:gd name="connsiteY22" fmla="*/ 2097 h 430188"/>
              <a:gd name="connsiteX23" fmla="*/ 234052 w 349572"/>
              <a:gd name="connsiteY23" fmla="*/ 7852 h 430188"/>
              <a:gd name="connsiteX24" fmla="*/ 239806 w 349572"/>
              <a:gd name="connsiteY24" fmla="*/ 16349 h 430188"/>
              <a:gd name="connsiteX25" fmla="*/ 241904 w 349572"/>
              <a:gd name="connsiteY25" fmla="*/ 26836 h 430188"/>
              <a:gd name="connsiteX26" fmla="*/ 241904 w 349572"/>
              <a:gd name="connsiteY26" fmla="*/ 53727 h 430188"/>
              <a:gd name="connsiteX27" fmla="*/ 349464 w 349572"/>
              <a:gd name="connsiteY27" fmla="*/ 53727 h 430188"/>
              <a:gd name="connsiteX28" fmla="*/ 349464 w 349572"/>
              <a:gd name="connsiteY28" fmla="*/ 80617 h 430188"/>
              <a:gd name="connsiteX29" fmla="*/ 295792 w 349572"/>
              <a:gd name="connsiteY29" fmla="*/ 80617 h 430188"/>
              <a:gd name="connsiteX30" fmla="*/ 53780 w 349572"/>
              <a:gd name="connsiteY30" fmla="*/ 80617 h 430188"/>
              <a:gd name="connsiteX31" fmla="*/ 53780 w 349572"/>
              <a:gd name="connsiteY31" fmla="*/ 389854 h 430188"/>
              <a:gd name="connsiteX32" fmla="*/ 57760 w 349572"/>
              <a:gd name="connsiteY32" fmla="*/ 399319 h 430188"/>
              <a:gd name="connsiteX33" fmla="*/ 67225 w 349572"/>
              <a:gd name="connsiteY33" fmla="*/ 403299 h 430188"/>
              <a:gd name="connsiteX34" fmla="*/ 282347 w 349572"/>
              <a:gd name="connsiteY34" fmla="*/ 403299 h 430188"/>
              <a:gd name="connsiteX35" fmla="*/ 291812 w 349572"/>
              <a:gd name="connsiteY35" fmla="*/ 399319 h 430188"/>
              <a:gd name="connsiteX36" fmla="*/ 295792 w 349572"/>
              <a:gd name="connsiteY36" fmla="*/ 389854 h 430188"/>
              <a:gd name="connsiteX37" fmla="*/ 295792 w 349572"/>
              <a:gd name="connsiteY37" fmla="*/ 80617 h 430188"/>
              <a:gd name="connsiteX38" fmla="*/ 134451 w 349572"/>
              <a:gd name="connsiteY38" fmla="*/ 349518 h 430188"/>
              <a:gd name="connsiteX39" fmla="*/ 107561 w 349572"/>
              <a:gd name="connsiteY39" fmla="*/ 349518 h 430188"/>
              <a:gd name="connsiteX40" fmla="*/ 107561 w 349572"/>
              <a:gd name="connsiteY40" fmla="*/ 134397 h 430188"/>
              <a:gd name="connsiteX41" fmla="*/ 134451 w 349572"/>
              <a:gd name="connsiteY41" fmla="*/ 134397 h 430188"/>
              <a:gd name="connsiteX42" fmla="*/ 134451 w 349572"/>
              <a:gd name="connsiteY42" fmla="*/ 349518 h 430188"/>
              <a:gd name="connsiteX43" fmla="*/ 134451 w 349572"/>
              <a:gd name="connsiteY43" fmla="*/ 53727 h 430188"/>
              <a:gd name="connsiteX44" fmla="*/ 215121 w 349572"/>
              <a:gd name="connsiteY44" fmla="*/ 53727 h 430188"/>
              <a:gd name="connsiteX45" fmla="*/ 215121 w 349572"/>
              <a:gd name="connsiteY45" fmla="*/ 26836 h 430188"/>
              <a:gd name="connsiteX46" fmla="*/ 134451 w 349572"/>
              <a:gd name="connsiteY46" fmla="*/ 26836 h 430188"/>
              <a:gd name="connsiteX47" fmla="*/ 134451 w 349572"/>
              <a:gd name="connsiteY47" fmla="*/ 53727 h 430188"/>
              <a:gd name="connsiteX48" fmla="*/ 188231 w 349572"/>
              <a:gd name="connsiteY48" fmla="*/ 349518 h 430188"/>
              <a:gd name="connsiteX49" fmla="*/ 161341 w 349572"/>
              <a:gd name="connsiteY49" fmla="*/ 349518 h 430188"/>
              <a:gd name="connsiteX50" fmla="*/ 161341 w 349572"/>
              <a:gd name="connsiteY50" fmla="*/ 134397 h 430188"/>
              <a:gd name="connsiteX51" fmla="*/ 188231 w 349572"/>
              <a:gd name="connsiteY51" fmla="*/ 134397 h 430188"/>
              <a:gd name="connsiteX52" fmla="*/ 188231 w 349572"/>
              <a:gd name="connsiteY52" fmla="*/ 349518 h 430188"/>
              <a:gd name="connsiteX53" fmla="*/ 242011 w 349572"/>
              <a:gd name="connsiteY53" fmla="*/ 349518 h 430188"/>
              <a:gd name="connsiteX54" fmla="*/ 215121 w 349572"/>
              <a:gd name="connsiteY54" fmla="*/ 349518 h 430188"/>
              <a:gd name="connsiteX55" fmla="*/ 215121 w 349572"/>
              <a:gd name="connsiteY55" fmla="*/ 134397 h 430188"/>
              <a:gd name="connsiteX56" fmla="*/ 242011 w 349572"/>
              <a:gd name="connsiteY56" fmla="*/ 134397 h 430188"/>
              <a:gd name="connsiteX57" fmla="*/ 242011 w 349572"/>
              <a:gd name="connsiteY57" fmla="*/ 349518 h 430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49572" h="430188">
                <a:moveTo>
                  <a:pt x="349572" y="80617"/>
                </a:moveTo>
                <a:lnTo>
                  <a:pt x="322682" y="80617"/>
                </a:lnTo>
                <a:lnTo>
                  <a:pt x="322682" y="389854"/>
                </a:lnTo>
                <a:cubicBezTo>
                  <a:pt x="322682" y="395447"/>
                  <a:pt x="321606" y="400717"/>
                  <a:pt x="319509" y="405611"/>
                </a:cubicBezTo>
                <a:cubicBezTo>
                  <a:pt x="317412" y="410505"/>
                  <a:pt x="314561" y="414808"/>
                  <a:pt x="310904" y="418411"/>
                </a:cubicBezTo>
                <a:cubicBezTo>
                  <a:pt x="307247" y="422068"/>
                  <a:pt x="302998" y="424918"/>
                  <a:pt x="298104" y="427016"/>
                </a:cubicBezTo>
                <a:cubicBezTo>
                  <a:pt x="293210" y="429113"/>
                  <a:pt x="287940" y="430189"/>
                  <a:pt x="282347" y="430189"/>
                </a:cubicBezTo>
                <a:lnTo>
                  <a:pt x="67225" y="430189"/>
                </a:lnTo>
                <a:cubicBezTo>
                  <a:pt x="61632" y="430189"/>
                  <a:pt x="56362" y="429113"/>
                  <a:pt x="51467" y="427016"/>
                </a:cubicBezTo>
                <a:cubicBezTo>
                  <a:pt x="46574" y="424918"/>
                  <a:pt x="42271" y="422068"/>
                  <a:pt x="38668" y="418411"/>
                </a:cubicBezTo>
                <a:cubicBezTo>
                  <a:pt x="35011" y="414754"/>
                  <a:pt x="32161" y="410505"/>
                  <a:pt x="30063" y="405611"/>
                </a:cubicBezTo>
                <a:cubicBezTo>
                  <a:pt x="27966" y="400717"/>
                  <a:pt x="26890" y="395447"/>
                  <a:pt x="26890" y="389854"/>
                </a:cubicBezTo>
                <a:lnTo>
                  <a:pt x="26890" y="80617"/>
                </a:lnTo>
                <a:lnTo>
                  <a:pt x="0" y="80617"/>
                </a:lnTo>
                <a:lnTo>
                  <a:pt x="0" y="53727"/>
                </a:lnTo>
                <a:lnTo>
                  <a:pt x="107561" y="53727"/>
                </a:lnTo>
                <a:lnTo>
                  <a:pt x="107561" y="26836"/>
                </a:lnTo>
                <a:cubicBezTo>
                  <a:pt x="107561" y="23072"/>
                  <a:pt x="108260" y="19576"/>
                  <a:pt x="109658" y="16349"/>
                </a:cubicBezTo>
                <a:cubicBezTo>
                  <a:pt x="111057" y="13122"/>
                  <a:pt x="112993" y="10272"/>
                  <a:pt x="115412" y="7852"/>
                </a:cubicBezTo>
                <a:cubicBezTo>
                  <a:pt x="117886" y="5378"/>
                  <a:pt x="120683" y="3496"/>
                  <a:pt x="123910" y="2097"/>
                </a:cubicBezTo>
                <a:cubicBezTo>
                  <a:pt x="127137" y="699"/>
                  <a:pt x="130633" y="0"/>
                  <a:pt x="134397" y="0"/>
                </a:cubicBezTo>
                <a:lnTo>
                  <a:pt x="215067" y="0"/>
                </a:lnTo>
                <a:cubicBezTo>
                  <a:pt x="218832" y="0"/>
                  <a:pt x="222328" y="699"/>
                  <a:pt x="225554" y="2097"/>
                </a:cubicBezTo>
                <a:cubicBezTo>
                  <a:pt x="228782" y="3496"/>
                  <a:pt x="231632" y="5432"/>
                  <a:pt x="234052" y="7852"/>
                </a:cubicBezTo>
                <a:cubicBezTo>
                  <a:pt x="236526" y="10326"/>
                  <a:pt x="238408" y="13122"/>
                  <a:pt x="239806" y="16349"/>
                </a:cubicBezTo>
                <a:cubicBezTo>
                  <a:pt x="241205" y="19576"/>
                  <a:pt x="241904" y="23072"/>
                  <a:pt x="241904" y="26836"/>
                </a:cubicBezTo>
                <a:lnTo>
                  <a:pt x="241904" y="53727"/>
                </a:lnTo>
                <a:lnTo>
                  <a:pt x="349464" y="53727"/>
                </a:lnTo>
                <a:lnTo>
                  <a:pt x="349464" y="80617"/>
                </a:lnTo>
                <a:close/>
                <a:moveTo>
                  <a:pt x="295792" y="80617"/>
                </a:moveTo>
                <a:lnTo>
                  <a:pt x="53780" y="80617"/>
                </a:lnTo>
                <a:lnTo>
                  <a:pt x="53780" y="389854"/>
                </a:lnTo>
                <a:cubicBezTo>
                  <a:pt x="53780" y="393511"/>
                  <a:pt x="55125" y="396630"/>
                  <a:pt x="57760" y="399319"/>
                </a:cubicBezTo>
                <a:cubicBezTo>
                  <a:pt x="60395" y="402008"/>
                  <a:pt x="63568" y="403299"/>
                  <a:pt x="67225" y="403299"/>
                </a:cubicBezTo>
                <a:lnTo>
                  <a:pt x="282347" y="403299"/>
                </a:lnTo>
                <a:cubicBezTo>
                  <a:pt x="286003" y="403299"/>
                  <a:pt x="289123" y="401954"/>
                  <a:pt x="291812" y="399319"/>
                </a:cubicBezTo>
                <a:cubicBezTo>
                  <a:pt x="294447" y="396684"/>
                  <a:pt x="295792" y="393511"/>
                  <a:pt x="295792" y="389854"/>
                </a:cubicBezTo>
                <a:lnTo>
                  <a:pt x="295792" y="80617"/>
                </a:lnTo>
                <a:close/>
                <a:moveTo>
                  <a:pt x="134451" y="349518"/>
                </a:moveTo>
                <a:lnTo>
                  <a:pt x="107561" y="349518"/>
                </a:lnTo>
                <a:lnTo>
                  <a:pt x="107561" y="134397"/>
                </a:lnTo>
                <a:lnTo>
                  <a:pt x="134451" y="134397"/>
                </a:lnTo>
                <a:lnTo>
                  <a:pt x="134451" y="349518"/>
                </a:lnTo>
                <a:close/>
                <a:moveTo>
                  <a:pt x="134451" y="53727"/>
                </a:moveTo>
                <a:lnTo>
                  <a:pt x="215121" y="53727"/>
                </a:lnTo>
                <a:lnTo>
                  <a:pt x="215121" y="26836"/>
                </a:lnTo>
                <a:lnTo>
                  <a:pt x="134451" y="26836"/>
                </a:lnTo>
                <a:lnTo>
                  <a:pt x="134451" y="53727"/>
                </a:lnTo>
                <a:close/>
                <a:moveTo>
                  <a:pt x="188231" y="349518"/>
                </a:moveTo>
                <a:lnTo>
                  <a:pt x="161341" y="349518"/>
                </a:lnTo>
                <a:lnTo>
                  <a:pt x="161341" y="134397"/>
                </a:lnTo>
                <a:lnTo>
                  <a:pt x="188231" y="134397"/>
                </a:lnTo>
                <a:lnTo>
                  <a:pt x="188231" y="349518"/>
                </a:lnTo>
                <a:close/>
                <a:moveTo>
                  <a:pt x="242011" y="349518"/>
                </a:moveTo>
                <a:lnTo>
                  <a:pt x="215121" y="349518"/>
                </a:lnTo>
                <a:lnTo>
                  <a:pt x="215121" y="134397"/>
                </a:lnTo>
                <a:lnTo>
                  <a:pt x="242011" y="134397"/>
                </a:lnTo>
                <a:lnTo>
                  <a:pt x="242011" y="349518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40F03DE0-6DC1-423D-ABE4-4C38D891B633}"/>
              </a:ext>
            </a:extLst>
          </p:cNvPr>
          <p:cNvSpPr/>
          <p:nvPr/>
        </p:nvSpPr>
        <p:spPr>
          <a:xfrm>
            <a:off x="582613" y="5856157"/>
            <a:ext cx="442001" cy="442000"/>
          </a:xfrm>
          <a:custGeom>
            <a:avLst/>
            <a:gdLst>
              <a:gd name="connsiteX0" fmla="*/ 215067 w 430188"/>
              <a:gd name="connsiteY0" fmla="*/ 403352 h 430188"/>
              <a:gd name="connsiteX1" fmla="*/ 277130 w 430188"/>
              <a:gd name="connsiteY1" fmla="*/ 393349 h 430188"/>
              <a:gd name="connsiteX2" fmla="*/ 331340 w 430188"/>
              <a:gd name="connsiteY2" fmla="*/ 365222 h 430188"/>
              <a:gd name="connsiteX3" fmla="*/ 373989 w 430188"/>
              <a:gd name="connsiteY3" fmla="*/ 321499 h 430188"/>
              <a:gd name="connsiteX4" fmla="*/ 401631 w 430188"/>
              <a:gd name="connsiteY4" fmla="*/ 264868 h 430188"/>
              <a:gd name="connsiteX5" fmla="*/ 427284 w 430188"/>
              <a:gd name="connsiteY5" fmla="*/ 272828 h 430188"/>
              <a:gd name="connsiteX6" fmla="*/ 395984 w 430188"/>
              <a:gd name="connsiteY6" fmla="*/ 336772 h 430188"/>
              <a:gd name="connsiteX7" fmla="*/ 347152 w 430188"/>
              <a:gd name="connsiteY7" fmla="*/ 386465 h 430188"/>
              <a:gd name="connsiteX8" fmla="*/ 285413 w 430188"/>
              <a:gd name="connsiteY8" fmla="*/ 418734 h 430188"/>
              <a:gd name="connsiteX9" fmla="*/ 215121 w 430188"/>
              <a:gd name="connsiteY9" fmla="*/ 430189 h 430188"/>
              <a:gd name="connsiteX10" fmla="*/ 159029 w 430188"/>
              <a:gd name="connsiteY10" fmla="*/ 423036 h 430188"/>
              <a:gd name="connsiteX11" fmla="*/ 107453 w 430188"/>
              <a:gd name="connsiteY11" fmla="*/ 402331 h 430188"/>
              <a:gd name="connsiteX12" fmla="*/ 62600 w 430188"/>
              <a:gd name="connsiteY12" fmla="*/ 369363 h 430188"/>
              <a:gd name="connsiteX13" fmla="*/ 26890 w 430188"/>
              <a:gd name="connsiteY13" fmla="*/ 325371 h 430188"/>
              <a:gd name="connsiteX14" fmla="*/ 26890 w 430188"/>
              <a:gd name="connsiteY14" fmla="*/ 376462 h 430188"/>
              <a:gd name="connsiteX15" fmla="*/ 0 w 430188"/>
              <a:gd name="connsiteY15" fmla="*/ 376462 h 430188"/>
              <a:gd name="connsiteX16" fmla="*/ 0 w 430188"/>
              <a:gd name="connsiteY16" fmla="*/ 268902 h 430188"/>
              <a:gd name="connsiteX17" fmla="*/ 107561 w 430188"/>
              <a:gd name="connsiteY17" fmla="*/ 268902 h 430188"/>
              <a:gd name="connsiteX18" fmla="*/ 107561 w 430188"/>
              <a:gd name="connsiteY18" fmla="*/ 295792 h 430188"/>
              <a:gd name="connsiteX19" fmla="*/ 41195 w 430188"/>
              <a:gd name="connsiteY19" fmla="*/ 295792 h 430188"/>
              <a:gd name="connsiteX20" fmla="*/ 71958 w 430188"/>
              <a:gd name="connsiteY20" fmla="*/ 340214 h 430188"/>
              <a:gd name="connsiteX21" fmla="*/ 113046 w 430188"/>
              <a:gd name="connsiteY21" fmla="*/ 374042 h 430188"/>
              <a:gd name="connsiteX22" fmla="*/ 161664 w 430188"/>
              <a:gd name="connsiteY22" fmla="*/ 395662 h 430188"/>
              <a:gd name="connsiteX23" fmla="*/ 215067 w 430188"/>
              <a:gd name="connsiteY23" fmla="*/ 403352 h 430188"/>
              <a:gd name="connsiteX24" fmla="*/ 430189 w 430188"/>
              <a:gd name="connsiteY24" fmla="*/ 53780 h 430188"/>
              <a:gd name="connsiteX25" fmla="*/ 430189 w 430188"/>
              <a:gd name="connsiteY25" fmla="*/ 161341 h 430188"/>
              <a:gd name="connsiteX26" fmla="*/ 322628 w 430188"/>
              <a:gd name="connsiteY26" fmla="*/ 161341 h 430188"/>
              <a:gd name="connsiteX27" fmla="*/ 322628 w 430188"/>
              <a:gd name="connsiteY27" fmla="*/ 134451 h 430188"/>
              <a:gd name="connsiteX28" fmla="*/ 388994 w 430188"/>
              <a:gd name="connsiteY28" fmla="*/ 134451 h 430188"/>
              <a:gd name="connsiteX29" fmla="*/ 358230 w 430188"/>
              <a:gd name="connsiteY29" fmla="*/ 90028 h 430188"/>
              <a:gd name="connsiteX30" fmla="*/ 317142 w 430188"/>
              <a:gd name="connsiteY30" fmla="*/ 56200 h 430188"/>
              <a:gd name="connsiteX31" fmla="*/ 268525 w 430188"/>
              <a:gd name="connsiteY31" fmla="*/ 34581 h 430188"/>
              <a:gd name="connsiteX32" fmla="*/ 215067 w 430188"/>
              <a:gd name="connsiteY32" fmla="*/ 26890 h 430188"/>
              <a:gd name="connsiteX33" fmla="*/ 153005 w 430188"/>
              <a:gd name="connsiteY33" fmla="*/ 36893 h 430188"/>
              <a:gd name="connsiteX34" fmla="*/ 98794 w 430188"/>
              <a:gd name="connsiteY34" fmla="*/ 65020 h 430188"/>
              <a:gd name="connsiteX35" fmla="*/ 56146 w 430188"/>
              <a:gd name="connsiteY35" fmla="*/ 108744 h 430188"/>
              <a:gd name="connsiteX36" fmla="*/ 28503 w 430188"/>
              <a:gd name="connsiteY36" fmla="*/ 165375 h 430188"/>
              <a:gd name="connsiteX37" fmla="*/ 2851 w 430188"/>
              <a:gd name="connsiteY37" fmla="*/ 157415 h 430188"/>
              <a:gd name="connsiteX38" fmla="*/ 34150 w 430188"/>
              <a:gd name="connsiteY38" fmla="*/ 93524 h 430188"/>
              <a:gd name="connsiteX39" fmla="*/ 82983 w 430188"/>
              <a:gd name="connsiteY39" fmla="*/ 43723 h 430188"/>
              <a:gd name="connsiteX40" fmla="*/ 144722 w 430188"/>
              <a:gd name="connsiteY40" fmla="*/ 11455 h 430188"/>
              <a:gd name="connsiteX41" fmla="*/ 215014 w 430188"/>
              <a:gd name="connsiteY41" fmla="*/ 0 h 430188"/>
              <a:gd name="connsiteX42" fmla="*/ 271106 w 430188"/>
              <a:gd name="connsiteY42" fmla="*/ 7153 h 430188"/>
              <a:gd name="connsiteX43" fmla="*/ 322682 w 430188"/>
              <a:gd name="connsiteY43" fmla="*/ 27858 h 430188"/>
              <a:gd name="connsiteX44" fmla="*/ 367535 w 430188"/>
              <a:gd name="connsiteY44" fmla="*/ 60826 h 430188"/>
              <a:gd name="connsiteX45" fmla="*/ 403245 w 430188"/>
              <a:gd name="connsiteY45" fmla="*/ 104818 h 430188"/>
              <a:gd name="connsiteX46" fmla="*/ 403245 w 430188"/>
              <a:gd name="connsiteY46" fmla="*/ 53780 h 430188"/>
              <a:gd name="connsiteX47" fmla="*/ 430189 w 430188"/>
              <a:gd name="connsiteY47" fmla="*/ 53780 h 430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30188" h="430188">
                <a:moveTo>
                  <a:pt x="215067" y="403352"/>
                </a:moveTo>
                <a:cubicBezTo>
                  <a:pt x="236633" y="403352"/>
                  <a:pt x="257338" y="400018"/>
                  <a:pt x="277130" y="393349"/>
                </a:cubicBezTo>
                <a:cubicBezTo>
                  <a:pt x="296921" y="386681"/>
                  <a:pt x="314992" y="377323"/>
                  <a:pt x="331340" y="365222"/>
                </a:cubicBezTo>
                <a:cubicBezTo>
                  <a:pt x="347635" y="353122"/>
                  <a:pt x="361888" y="338547"/>
                  <a:pt x="373989" y="321499"/>
                </a:cubicBezTo>
                <a:cubicBezTo>
                  <a:pt x="386089" y="304504"/>
                  <a:pt x="395285" y="285627"/>
                  <a:pt x="401631" y="264868"/>
                </a:cubicBezTo>
                <a:lnTo>
                  <a:pt x="427284" y="272828"/>
                </a:lnTo>
                <a:cubicBezTo>
                  <a:pt x="420293" y="296222"/>
                  <a:pt x="409860" y="317519"/>
                  <a:pt x="395984" y="336772"/>
                </a:cubicBezTo>
                <a:cubicBezTo>
                  <a:pt x="382109" y="356026"/>
                  <a:pt x="365814" y="372590"/>
                  <a:pt x="347152" y="386465"/>
                </a:cubicBezTo>
                <a:cubicBezTo>
                  <a:pt x="328491" y="400341"/>
                  <a:pt x="307892" y="411097"/>
                  <a:pt x="285413" y="418734"/>
                </a:cubicBezTo>
                <a:cubicBezTo>
                  <a:pt x="262931" y="426370"/>
                  <a:pt x="239484" y="430189"/>
                  <a:pt x="215121" y="430189"/>
                </a:cubicBezTo>
                <a:cubicBezTo>
                  <a:pt x="195921" y="430189"/>
                  <a:pt x="177260" y="427823"/>
                  <a:pt x="159029" y="423036"/>
                </a:cubicBezTo>
                <a:cubicBezTo>
                  <a:pt x="140797" y="418303"/>
                  <a:pt x="123641" y="411366"/>
                  <a:pt x="107453" y="402331"/>
                </a:cubicBezTo>
                <a:cubicBezTo>
                  <a:pt x="91265" y="393296"/>
                  <a:pt x="76314" y="382324"/>
                  <a:pt x="62600" y="369363"/>
                </a:cubicBezTo>
                <a:cubicBezTo>
                  <a:pt x="48886" y="356402"/>
                  <a:pt x="36947" y="341720"/>
                  <a:pt x="26890" y="325371"/>
                </a:cubicBezTo>
                <a:lnTo>
                  <a:pt x="26890" y="376462"/>
                </a:lnTo>
                <a:lnTo>
                  <a:pt x="0" y="376462"/>
                </a:lnTo>
                <a:lnTo>
                  <a:pt x="0" y="268902"/>
                </a:lnTo>
                <a:lnTo>
                  <a:pt x="107561" y="268902"/>
                </a:lnTo>
                <a:lnTo>
                  <a:pt x="107561" y="295792"/>
                </a:lnTo>
                <a:lnTo>
                  <a:pt x="41195" y="295792"/>
                </a:lnTo>
                <a:cubicBezTo>
                  <a:pt x="49478" y="312195"/>
                  <a:pt x="59696" y="326984"/>
                  <a:pt x="71958" y="340214"/>
                </a:cubicBezTo>
                <a:cubicBezTo>
                  <a:pt x="84220" y="353444"/>
                  <a:pt x="97880" y="364738"/>
                  <a:pt x="113046" y="374042"/>
                </a:cubicBezTo>
                <a:cubicBezTo>
                  <a:pt x="128159" y="383346"/>
                  <a:pt x="144399" y="390553"/>
                  <a:pt x="161664" y="395662"/>
                </a:cubicBezTo>
                <a:cubicBezTo>
                  <a:pt x="178873" y="400825"/>
                  <a:pt x="196675" y="403352"/>
                  <a:pt x="215067" y="403352"/>
                </a:cubicBezTo>
                <a:close/>
                <a:moveTo>
                  <a:pt x="430189" y="53780"/>
                </a:moveTo>
                <a:lnTo>
                  <a:pt x="430189" y="161341"/>
                </a:lnTo>
                <a:lnTo>
                  <a:pt x="322628" y="161341"/>
                </a:lnTo>
                <a:lnTo>
                  <a:pt x="322628" y="134451"/>
                </a:lnTo>
                <a:lnTo>
                  <a:pt x="388994" y="134451"/>
                </a:lnTo>
                <a:cubicBezTo>
                  <a:pt x="380711" y="118048"/>
                  <a:pt x="370492" y="103258"/>
                  <a:pt x="358230" y="90028"/>
                </a:cubicBezTo>
                <a:cubicBezTo>
                  <a:pt x="345969" y="76798"/>
                  <a:pt x="332309" y="65504"/>
                  <a:pt x="317142" y="56200"/>
                </a:cubicBezTo>
                <a:cubicBezTo>
                  <a:pt x="302030" y="46896"/>
                  <a:pt x="285788" y="39690"/>
                  <a:pt x="268525" y="34581"/>
                </a:cubicBezTo>
                <a:cubicBezTo>
                  <a:pt x="251208" y="29472"/>
                  <a:pt x="233406" y="26890"/>
                  <a:pt x="215067" y="26890"/>
                </a:cubicBezTo>
                <a:cubicBezTo>
                  <a:pt x="193502" y="26890"/>
                  <a:pt x="172796" y="30225"/>
                  <a:pt x="153005" y="36893"/>
                </a:cubicBezTo>
                <a:cubicBezTo>
                  <a:pt x="133160" y="43562"/>
                  <a:pt x="115143" y="52920"/>
                  <a:pt x="98794" y="65020"/>
                </a:cubicBezTo>
                <a:cubicBezTo>
                  <a:pt x="82499" y="77121"/>
                  <a:pt x="68247" y="91695"/>
                  <a:pt x="56146" y="108744"/>
                </a:cubicBezTo>
                <a:cubicBezTo>
                  <a:pt x="44046" y="125738"/>
                  <a:pt x="34850" y="144615"/>
                  <a:pt x="28503" y="165375"/>
                </a:cubicBezTo>
                <a:lnTo>
                  <a:pt x="2851" y="157415"/>
                </a:lnTo>
                <a:cubicBezTo>
                  <a:pt x="9842" y="134182"/>
                  <a:pt x="20275" y="112885"/>
                  <a:pt x="34150" y="93524"/>
                </a:cubicBezTo>
                <a:cubicBezTo>
                  <a:pt x="48025" y="74163"/>
                  <a:pt x="64321" y="57599"/>
                  <a:pt x="82983" y="43723"/>
                </a:cubicBezTo>
                <a:cubicBezTo>
                  <a:pt x="101644" y="29848"/>
                  <a:pt x="122243" y="19092"/>
                  <a:pt x="144722" y="11455"/>
                </a:cubicBezTo>
                <a:cubicBezTo>
                  <a:pt x="167204" y="3818"/>
                  <a:pt x="190651" y="0"/>
                  <a:pt x="215014" y="0"/>
                </a:cubicBezTo>
                <a:cubicBezTo>
                  <a:pt x="234214" y="0"/>
                  <a:pt x="252875" y="2366"/>
                  <a:pt x="271106" y="7153"/>
                </a:cubicBezTo>
                <a:cubicBezTo>
                  <a:pt x="289285" y="11939"/>
                  <a:pt x="306494" y="18823"/>
                  <a:pt x="322682" y="27858"/>
                </a:cubicBezTo>
                <a:cubicBezTo>
                  <a:pt x="338870" y="36893"/>
                  <a:pt x="353821" y="47864"/>
                  <a:pt x="367535" y="60826"/>
                </a:cubicBezTo>
                <a:cubicBezTo>
                  <a:pt x="381248" y="73787"/>
                  <a:pt x="393187" y="88469"/>
                  <a:pt x="403245" y="104818"/>
                </a:cubicBezTo>
                <a:lnTo>
                  <a:pt x="403245" y="53780"/>
                </a:lnTo>
                <a:lnTo>
                  <a:pt x="430189" y="53780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16" name="Volný tvar: obrazec 15">
            <a:extLst>
              <a:ext uri="{FF2B5EF4-FFF2-40B4-BE49-F238E27FC236}">
                <a16:creationId xmlns:a16="http://schemas.microsoft.com/office/drawing/2014/main" id="{34249EA0-9509-1D6B-D609-42533FE49BA2}"/>
              </a:ext>
            </a:extLst>
          </p:cNvPr>
          <p:cNvSpPr/>
          <p:nvPr/>
        </p:nvSpPr>
        <p:spPr>
          <a:xfrm>
            <a:off x="1507664" y="4064666"/>
            <a:ext cx="446884" cy="446884"/>
          </a:xfrm>
          <a:custGeom>
            <a:avLst/>
            <a:gdLst>
              <a:gd name="connsiteX0" fmla="*/ 201676 w 403352"/>
              <a:gd name="connsiteY0" fmla="*/ 0 h 403352"/>
              <a:gd name="connsiteX1" fmla="*/ 255134 w 403352"/>
              <a:gd name="connsiteY1" fmla="*/ 7260 h 403352"/>
              <a:gd name="connsiteX2" fmla="*/ 303321 w 403352"/>
              <a:gd name="connsiteY2" fmla="*/ 27643 h 403352"/>
              <a:gd name="connsiteX3" fmla="*/ 344194 w 403352"/>
              <a:gd name="connsiteY3" fmla="*/ 59158 h 403352"/>
              <a:gd name="connsiteX4" fmla="*/ 375709 w 403352"/>
              <a:gd name="connsiteY4" fmla="*/ 100031 h 403352"/>
              <a:gd name="connsiteX5" fmla="*/ 396092 w 403352"/>
              <a:gd name="connsiteY5" fmla="*/ 148219 h 403352"/>
              <a:gd name="connsiteX6" fmla="*/ 403352 w 403352"/>
              <a:gd name="connsiteY6" fmla="*/ 201676 h 403352"/>
              <a:gd name="connsiteX7" fmla="*/ 396092 w 403352"/>
              <a:gd name="connsiteY7" fmla="*/ 255134 h 403352"/>
              <a:gd name="connsiteX8" fmla="*/ 375709 w 403352"/>
              <a:gd name="connsiteY8" fmla="*/ 303321 h 403352"/>
              <a:gd name="connsiteX9" fmla="*/ 344194 w 403352"/>
              <a:gd name="connsiteY9" fmla="*/ 344194 h 403352"/>
              <a:gd name="connsiteX10" fmla="*/ 303321 w 403352"/>
              <a:gd name="connsiteY10" fmla="*/ 375709 h 403352"/>
              <a:gd name="connsiteX11" fmla="*/ 255134 w 403352"/>
              <a:gd name="connsiteY11" fmla="*/ 396092 h 403352"/>
              <a:gd name="connsiteX12" fmla="*/ 201676 w 403352"/>
              <a:gd name="connsiteY12" fmla="*/ 403352 h 403352"/>
              <a:gd name="connsiteX13" fmla="*/ 148219 w 403352"/>
              <a:gd name="connsiteY13" fmla="*/ 396092 h 403352"/>
              <a:gd name="connsiteX14" fmla="*/ 100032 w 403352"/>
              <a:gd name="connsiteY14" fmla="*/ 375709 h 403352"/>
              <a:gd name="connsiteX15" fmla="*/ 59158 w 403352"/>
              <a:gd name="connsiteY15" fmla="*/ 344194 h 403352"/>
              <a:gd name="connsiteX16" fmla="*/ 27643 w 403352"/>
              <a:gd name="connsiteY16" fmla="*/ 303321 h 403352"/>
              <a:gd name="connsiteX17" fmla="*/ 7261 w 403352"/>
              <a:gd name="connsiteY17" fmla="*/ 255134 h 403352"/>
              <a:gd name="connsiteX18" fmla="*/ 0 w 403352"/>
              <a:gd name="connsiteY18" fmla="*/ 201676 h 403352"/>
              <a:gd name="connsiteX19" fmla="*/ 7261 w 403352"/>
              <a:gd name="connsiteY19" fmla="*/ 148219 h 403352"/>
              <a:gd name="connsiteX20" fmla="*/ 27643 w 403352"/>
              <a:gd name="connsiteY20" fmla="*/ 100031 h 403352"/>
              <a:gd name="connsiteX21" fmla="*/ 59158 w 403352"/>
              <a:gd name="connsiteY21" fmla="*/ 59158 h 403352"/>
              <a:gd name="connsiteX22" fmla="*/ 100032 w 403352"/>
              <a:gd name="connsiteY22" fmla="*/ 27643 h 403352"/>
              <a:gd name="connsiteX23" fmla="*/ 148219 w 403352"/>
              <a:gd name="connsiteY23" fmla="*/ 7260 h 403352"/>
              <a:gd name="connsiteX24" fmla="*/ 201676 w 403352"/>
              <a:gd name="connsiteY24" fmla="*/ 0 h 403352"/>
              <a:gd name="connsiteX25" fmla="*/ 201676 w 403352"/>
              <a:gd name="connsiteY25" fmla="*/ 376462 h 403352"/>
              <a:gd name="connsiteX26" fmla="*/ 248088 w 403352"/>
              <a:gd name="connsiteY26" fmla="*/ 370170 h 403352"/>
              <a:gd name="connsiteX27" fmla="*/ 289768 w 403352"/>
              <a:gd name="connsiteY27" fmla="*/ 352530 h 403352"/>
              <a:gd name="connsiteX28" fmla="*/ 325156 w 403352"/>
              <a:gd name="connsiteY28" fmla="*/ 325210 h 403352"/>
              <a:gd name="connsiteX29" fmla="*/ 352476 w 403352"/>
              <a:gd name="connsiteY29" fmla="*/ 289822 h 403352"/>
              <a:gd name="connsiteX30" fmla="*/ 370117 w 403352"/>
              <a:gd name="connsiteY30" fmla="*/ 248142 h 403352"/>
              <a:gd name="connsiteX31" fmla="*/ 376408 w 403352"/>
              <a:gd name="connsiteY31" fmla="*/ 201730 h 403352"/>
              <a:gd name="connsiteX32" fmla="*/ 370117 w 403352"/>
              <a:gd name="connsiteY32" fmla="*/ 155318 h 403352"/>
              <a:gd name="connsiteX33" fmla="*/ 352476 w 403352"/>
              <a:gd name="connsiteY33" fmla="*/ 113638 h 403352"/>
              <a:gd name="connsiteX34" fmla="*/ 325156 w 403352"/>
              <a:gd name="connsiteY34" fmla="*/ 78250 h 403352"/>
              <a:gd name="connsiteX35" fmla="*/ 289768 w 403352"/>
              <a:gd name="connsiteY35" fmla="*/ 50930 h 403352"/>
              <a:gd name="connsiteX36" fmla="*/ 248088 w 403352"/>
              <a:gd name="connsiteY36" fmla="*/ 33290 h 403352"/>
              <a:gd name="connsiteX37" fmla="*/ 201676 w 403352"/>
              <a:gd name="connsiteY37" fmla="*/ 26998 h 403352"/>
              <a:gd name="connsiteX38" fmla="*/ 155263 w 403352"/>
              <a:gd name="connsiteY38" fmla="*/ 33290 h 403352"/>
              <a:gd name="connsiteX39" fmla="*/ 113583 w 403352"/>
              <a:gd name="connsiteY39" fmla="*/ 50930 h 403352"/>
              <a:gd name="connsiteX40" fmla="*/ 78197 w 403352"/>
              <a:gd name="connsiteY40" fmla="*/ 78250 h 403352"/>
              <a:gd name="connsiteX41" fmla="*/ 50876 w 403352"/>
              <a:gd name="connsiteY41" fmla="*/ 113638 h 403352"/>
              <a:gd name="connsiteX42" fmla="*/ 33236 w 403352"/>
              <a:gd name="connsiteY42" fmla="*/ 155318 h 403352"/>
              <a:gd name="connsiteX43" fmla="*/ 26944 w 403352"/>
              <a:gd name="connsiteY43" fmla="*/ 201730 h 403352"/>
              <a:gd name="connsiteX44" fmla="*/ 33236 w 403352"/>
              <a:gd name="connsiteY44" fmla="*/ 248142 h 403352"/>
              <a:gd name="connsiteX45" fmla="*/ 50876 w 403352"/>
              <a:gd name="connsiteY45" fmla="*/ 289822 h 403352"/>
              <a:gd name="connsiteX46" fmla="*/ 78197 w 403352"/>
              <a:gd name="connsiteY46" fmla="*/ 325210 h 403352"/>
              <a:gd name="connsiteX47" fmla="*/ 113583 w 403352"/>
              <a:gd name="connsiteY47" fmla="*/ 352530 h 403352"/>
              <a:gd name="connsiteX48" fmla="*/ 155263 w 403352"/>
              <a:gd name="connsiteY48" fmla="*/ 370170 h 403352"/>
              <a:gd name="connsiteX49" fmla="*/ 201676 w 403352"/>
              <a:gd name="connsiteY49" fmla="*/ 376462 h 403352"/>
              <a:gd name="connsiteX50" fmla="*/ 201676 w 403352"/>
              <a:gd name="connsiteY50" fmla="*/ 53995 h 403352"/>
              <a:gd name="connsiteX51" fmla="*/ 240936 w 403352"/>
              <a:gd name="connsiteY51" fmla="*/ 59266 h 403352"/>
              <a:gd name="connsiteX52" fmla="*/ 276323 w 403352"/>
              <a:gd name="connsiteY52" fmla="*/ 74056 h 403352"/>
              <a:gd name="connsiteX53" fmla="*/ 306279 w 403352"/>
              <a:gd name="connsiteY53" fmla="*/ 97073 h 403352"/>
              <a:gd name="connsiteX54" fmla="*/ 329297 w 403352"/>
              <a:gd name="connsiteY54" fmla="*/ 127029 h 403352"/>
              <a:gd name="connsiteX55" fmla="*/ 344086 w 403352"/>
              <a:gd name="connsiteY55" fmla="*/ 162417 h 403352"/>
              <a:gd name="connsiteX56" fmla="*/ 349357 w 403352"/>
              <a:gd name="connsiteY56" fmla="*/ 201676 h 403352"/>
              <a:gd name="connsiteX57" fmla="*/ 338332 w 403352"/>
              <a:gd name="connsiteY57" fmla="*/ 258307 h 403352"/>
              <a:gd name="connsiteX58" fmla="*/ 306279 w 403352"/>
              <a:gd name="connsiteY58" fmla="*/ 306333 h 403352"/>
              <a:gd name="connsiteX59" fmla="*/ 287186 w 403352"/>
              <a:gd name="connsiteY59" fmla="*/ 287241 h 403352"/>
              <a:gd name="connsiteX60" fmla="*/ 313432 w 403352"/>
              <a:gd name="connsiteY60" fmla="*/ 248035 h 403352"/>
              <a:gd name="connsiteX61" fmla="*/ 322682 w 403352"/>
              <a:gd name="connsiteY61" fmla="*/ 201730 h 403352"/>
              <a:gd name="connsiteX62" fmla="*/ 313109 w 403352"/>
              <a:gd name="connsiteY62" fmla="*/ 154672 h 403352"/>
              <a:gd name="connsiteX63" fmla="*/ 287186 w 403352"/>
              <a:gd name="connsiteY63" fmla="*/ 116219 h 403352"/>
              <a:gd name="connsiteX64" fmla="*/ 248734 w 403352"/>
              <a:gd name="connsiteY64" fmla="*/ 90297 h 403352"/>
              <a:gd name="connsiteX65" fmla="*/ 201676 w 403352"/>
              <a:gd name="connsiteY65" fmla="*/ 80724 h 403352"/>
              <a:gd name="connsiteX66" fmla="*/ 169731 w 403352"/>
              <a:gd name="connsiteY66" fmla="*/ 85027 h 403352"/>
              <a:gd name="connsiteX67" fmla="*/ 140958 w 403352"/>
              <a:gd name="connsiteY67" fmla="*/ 97127 h 403352"/>
              <a:gd name="connsiteX68" fmla="*/ 116488 w 403352"/>
              <a:gd name="connsiteY68" fmla="*/ 115950 h 403352"/>
              <a:gd name="connsiteX69" fmla="*/ 97557 w 403352"/>
              <a:gd name="connsiteY69" fmla="*/ 140313 h 403352"/>
              <a:gd name="connsiteX70" fmla="*/ 85349 w 403352"/>
              <a:gd name="connsiteY70" fmla="*/ 169085 h 403352"/>
              <a:gd name="connsiteX71" fmla="*/ 81047 w 403352"/>
              <a:gd name="connsiteY71" fmla="*/ 201138 h 403352"/>
              <a:gd name="connsiteX72" fmla="*/ 84327 w 403352"/>
              <a:gd name="connsiteY72" fmla="*/ 228889 h 403352"/>
              <a:gd name="connsiteX73" fmla="*/ 93685 w 403352"/>
              <a:gd name="connsiteY73" fmla="*/ 255134 h 403352"/>
              <a:gd name="connsiteX74" fmla="*/ 69753 w 403352"/>
              <a:gd name="connsiteY74" fmla="*/ 267127 h 403352"/>
              <a:gd name="connsiteX75" fmla="*/ 58191 w 403352"/>
              <a:gd name="connsiteY75" fmla="*/ 235074 h 403352"/>
              <a:gd name="connsiteX76" fmla="*/ 54211 w 403352"/>
              <a:gd name="connsiteY76" fmla="*/ 201138 h 403352"/>
              <a:gd name="connsiteX77" fmla="*/ 65773 w 403352"/>
              <a:gd name="connsiteY77" fmla="*/ 143701 h 403352"/>
              <a:gd name="connsiteX78" fmla="*/ 97395 w 403352"/>
              <a:gd name="connsiteY78" fmla="*/ 96966 h 403352"/>
              <a:gd name="connsiteX79" fmla="*/ 144239 w 403352"/>
              <a:gd name="connsiteY79" fmla="*/ 65558 h 403352"/>
              <a:gd name="connsiteX80" fmla="*/ 201676 w 403352"/>
              <a:gd name="connsiteY80" fmla="*/ 53995 h 403352"/>
              <a:gd name="connsiteX81" fmla="*/ 201676 w 403352"/>
              <a:gd name="connsiteY81" fmla="*/ 161341 h 403352"/>
              <a:gd name="connsiteX82" fmla="*/ 217433 w 403352"/>
              <a:gd name="connsiteY82" fmla="*/ 164514 h 403352"/>
              <a:gd name="connsiteX83" fmla="*/ 230234 w 403352"/>
              <a:gd name="connsiteY83" fmla="*/ 173119 h 403352"/>
              <a:gd name="connsiteX84" fmla="*/ 238838 w 403352"/>
              <a:gd name="connsiteY84" fmla="*/ 185919 h 403352"/>
              <a:gd name="connsiteX85" fmla="*/ 242011 w 403352"/>
              <a:gd name="connsiteY85" fmla="*/ 201676 h 403352"/>
              <a:gd name="connsiteX86" fmla="*/ 238838 w 403352"/>
              <a:gd name="connsiteY86" fmla="*/ 217434 h 403352"/>
              <a:gd name="connsiteX87" fmla="*/ 230234 w 403352"/>
              <a:gd name="connsiteY87" fmla="*/ 230234 h 403352"/>
              <a:gd name="connsiteX88" fmla="*/ 217433 w 403352"/>
              <a:gd name="connsiteY88" fmla="*/ 238838 h 403352"/>
              <a:gd name="connsiteX89" fmla="*/ 201676 w 403352"/>
              <a:gd name="connsiteY89" fmla="*/ 242011 h 403352"/>
              <a:gd name="connsiteX90" fmla="*/ 184036 w 403352"/>
              <a:gd name="connsiteY90" fmla="*/ 237817 h 403352"/>
              <a:gd name="connsiteX91" fmla="*/ 184251 w 403352"/>
              <a:gd name="connsiteY91" fmla="*/ 238032 h 403352"/>
              <a:gd name="connsiteX92" fmla="*/ 106915 w 403352"/>
              <a:gd name="connsiteY92" fmla="*/ 315368 h 403352"/>
              <a:gd name="connsiteX93" fmla="*/ 87984 w 403352"/>
              <a:gd name="connsiteY93" fmla="*/ 296437 h 403352"/>
              <a:gd name="connsiteX94" fmla="*/ 165321 w 403352"/>
              <a:gd name="connsiteY94" fmla="*/ 219101 h 403352"/>
              <a:gd name="connsiteX95" fmla="*/ 165536 w 403352"/>
              <a:gd name="connsiteY95" fmla="*/ 219316 h 403352"/>
              <a:gd name="connsiteX96" fmla="*/ 161341 w 403352"/>
              <a:gd name="connsiteY96" fmla="*/ 201676 h 403352"/>
              <a:gd name="connsiteX97" fmla="*/ 164514 w 403352"/>
              <a:gd name="connsiteY97" fmla="*/ 185919 h 403352"/>
              <a:gd name="connsiteX98" fmla="*/ 173119 w 403352"/>
              <a:gd name="connsiteY98" fmla="*/ 173119 h 403352"/>
              <a:gd name="connsiteX99" fmla="*/ 185919 w 403352"/>
              <a:gd name="connsiteY99" fmla="*/ 164514 h 403352"/>
              <a:gd name="connsiteX100" fmla="*/ 201676 w 403352"/>
              <a:gd name="connsiteY100" fmla="*/ 161341 h 403352"/>
              <a:gd name="connsiteX101" fmla="*/ 201676 w 403352"/>
              <a:gd name="connsiteY101" fmla="*/ 215121 h 403352"/>
              <a:gd name="connsiteX102" fmla="*/ 211142 w 403352"/>
              <a:gd name="connsiteY102" fmla="*/ 211142 h 403352"/>
              <a:gd name="connsiteX103" fmla="*/ 215121 w 403352"/>
              <a:gd name="connsiteY103" fmla="*/ 201676 h 403352"/>
              <a:gd name="connsiteX104" fmla="*/ 211142 w 403352"/>
              <a:gd name="connsiteY104" fmla="*/ 192211 h 403352"/>
              <a:gd name="connsiteX105" fmla="*/ 201676 w 403352"/>
              <a:gd name="connsiteY105" fmla="*/ 188231 h 403352"/>
              <a:gd name="connsiteX106" fmla="*/ 192211 w 403352"/>
              <a:gd name="connsiteY106" fmla="*/ 192211 h 403352"/>
              <a:gd name="connsiteX107" fmla="*/ 188231 w 403352"/>
              <a:gd name="connsiteY107" fmla="*/ 201676 h 403352"/>
              <a:gd name="connsiteX108" fmla="*/ 192211 w 403352"/>
              <a:gd name="connsiteY108" fmla="*/ 211142 h 403352"/>
              <a:gd name="connsiteX109" fmla="*/ 201676 w 403352"/>
              <a:gd name="connsiteY109" fmla="*/ 215121 h 403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403352" h="403352">
                <a:moveTo>
                  <a:pt x="201676" y="0"/>
                </a:moveTo>
                <a:cubicBezTo>
                  <a:pt x="220176" y="0"/>
                  <a:pt x="237978" y="2420"/>
                  <a:pt x="255134" y="7260"/>
                </a:cubicBezTo>
                <a:cubicBezTo>
                  <a:pt x="272289" y="12101"/>
                  <a:pt x="288369" y="18877"/>
                  <a:pt x="303321" y="27643"/>
                </a:cubicBezTo>
                <a:cubicBezTo>
                  <a:pt x="318325" y="36409"/>
                  <a:pt x="331932" y="46896"/>
                  <a:pt x="344194" y="59158"/>
                </a:cubicBezTo>
                <a:cubicBezTo>
                  <a:pt x="356456" y="71420"/>
                  <a:pt x="366943" y="85027"/>
                  <a:pt x="375709" y="100031"/>
                </a:cubicBezTo>
                <a:cubicBezTo>
                  <a:pt x="384476" y="115036"/>
                  <a:pt x="391252" y="131116"/>
                  <a:pt x="396092" y="148219"/>
                </a:cubicBezTo>
                <a:cubicBezTo>
                  <a:pt x="400933" y="165375"/>
                  <a:pt x="403352" y="183176"/>
                  <a:pt x="403352" y="201676"/>
                </a:cubicBezTo>
                <a:cubicBezTo>
                  <a:pt x="403352" y="220177"/>
                  <a:pt x="400933" y="237978"/>
                  <a:pt x="396092" y="255134"/>
                </a:cubicBezTo>
                <a:cubicBezTo>
                  <a:pt x="391252" y="272290"/>
                  <a:pt x="384476" y="288370"/>
                  <a:pt x="375709" y="303321"/>
                </a:cubicBezTo>
                <a:cubicBezTo>
                  <a:pt x="366943" y="318326"/>
                  <a:pt x="356456" y="331932"/>
                  <a:pt x="344194" y="344194"/>
                </a:cubicBezTo>
                <a:cubicBezTo>
                  <a:pt x="331932" y="356456"/>
                  <a:pt x="318325" y="366943"/>
                  <a:pt x="303321" y="375709"/>
                </a:cubicBezTo>
                <a:cubicBezTo>
                  <a:pt x="288316" y="384476"/>
                  <a:pt x="272235" y="391252"/>
                  <a:pt x="255134" y="396092"/>
                </a:cubicBezTo>
                <a:cubicBezTo>
                  <a:pt x="237978" y="400932"/>
                  <a:pt x="220176" y="403352"/>
                  <a:pt x="201676" y="403352"/>
                </a:cubicBezTo>
                <a:cubicBezTo>
                  <a:pt x="183176" y="403352"/>
                  <a:pt x="165375" y="400932"/>
                  <a:pt x="148219" y="396092"/>
                </a:cubicBezTo>
                <a:cubicBezTo>
                  <a:pt x="131062" y="391252"/>
                  <a:pt x="114982" y="384476"/>
                  <a:pt x="100032" y="375709"/>
                </a:cubicBezTo>
                <a:cubicBezTo>
                  <a:pt x="85027" y="366943"/>
                  <a:pt x="71420" y="356456"/>
                  <a:pt x="59158" y="344194"/>
                </a:cubicBezTo>
                <a:cubicBezTo>
                  <a:pt x="46896" y="331932"/>
                  <a:pt x="36409" y="318326"/>
                  <a:pt x="27643" y="303321"/>
                </a:cubicBezTo>
                <a:cubicBezTo>
                  <a:pt x="18877" y="288316"/>
                  <a:pt x="12101" y="272290"/>
                  <a:pt x="7261" y="255134"/>
                </a:cubicBezTo>
                <a:cubicBezTo>
                  <a:pt x="2420" y="237978"/>
                  <a:pt x="0" y="220177"/>
                  <a:pt x="0" y="201676"/>
                </a:cubicBezTo>
                <a:cubicBezTo>
                  <a:pt x="0" y="183176"/>
                  <a:pt x="2420" y="165375"/>
                  <a:pt x="7261" y="148219"/>
                </a:cubicBezTo>
                <a:cubicBezTo>
                  <a:pt x="12101" y="131063"/>
                  <a:pt x="18877" y="114982"/>
                  <a:pt x="27643" y="100031"/>
                </a:cubicBezTo>
                <a:cubicBezTo>
                  <a:pt x="36409" y="85027"/>
                  <a:pt x="46896" y="71420"/>
                  <a:pt x="59158" y="59158"/>
                </a:cubicBezTo>
                <a:cubicBezTo>
                  <a:pt x="71420" y="46896"/>
                  <a:pt x="85027" y="36409"/>
                  <a:pt x="100032" y="27643"/>
                </a:cubicBezTo>
                <a:cubicBezTo>
                  <a:pt x="115036" y="18877"/>
                  <a:pt x="131062" y="12101"/>
                  <a:pt x="148219" y="7260"/>
                </a:cubicBezTo>
                <a:cubicBezTo>
                  <a:pt x="165321" y="2420"/>
                  <a:pt x="183176" y="0"/>
                  <a:pt x="201676" y="0"/>
                </a:cubicBezTo>
                <a:close/>
                <a:moveTo>
                  <a:pt x="201676" y="376462"/>
                </a:moveTo>
                <a:cubicBezTo>
                  <a:pt x="217756" y="376462"/>
                  <a:pt x="233245" y="374365"/>
                  <a:pt x="248088" y="370170"/>
                </a:cubicBezTo>
                <a:cubicBezTo>
                  <a:pt x="262931" y="365975"/>
                  <a:pt x="276807" y="360059"/>
                  <a:pt x="289768" y="352530"/>
                </a:cubicBezTo>
                <a:cubicBezTo>
                  <a:pt x="302730" y="344947"/>
                  <a:pt x="314507" y="335858"/>
                  <a:pt x="325156" y="325210"/>
                </a:cubicBezTo>
                <a:cubicBezTo>
                  <a:pt x="335804" y="314561"/>
                  <a:pt x="344893" y="302783"/>
                  <a:pt x="352476" y="289822"/>
                </a:cubicBezTo>
                <a:cubicBezTo>
                  <a:pt x="360059" y="276861"/>
                  <a:pt x="365922" y="262986"/>
                  <a:pt x="370117" y="248142"/>
                </a:cubicBezTo>
                <a:cubicBezTo>
                  <a:pt x="374312" y="233299"/>
                  <a:pt x="376408" y="217810"/>
                  <a:pt x="376408" y="201730"/>
                </a:cubicBezTo>
                <a:cubicBezTo>
                  <a:pt x="376408" y="185650"/>
                  <a:pt x="374312" y="170161"/>
                  <a:pt x="370117" y="155318"/>
                </a:cubicBezTo>
                <a:cubicBezTo>
                  <a:pt x="365922" y="140474"/>
                  <a:pt x="360005" y="126599"/>
                  <a:pt x="352476" y="113638"/>
                </a:cubicBezTo>
                <a:cubicBezTo>
                  <a:pt x="344893" y="100677"/>
                  <a:pt x="335804" y="88899"/>
                  <a:pt x="325156" y="78250"/>
                </a:cubicBezTo>
                <a:cubicBezTo>
                  <a:pt x="314507" y="67602"/>
                  <a:pt x="302730" y="58513"/>
                  <a:pt x="289768" y="50930"/>
                </a:cubicBezTo>
                <a:cubicBezTo>
                  <a:pt x="276807" y="43347"/>
                  <a:pt x="262931" y="37485"/>
                  <a:pt x="248088" y="33290"/>
                </a:cubicBezTo>
                <a:cubicBezTo>
                  <a:pt x="233245" y="29095"/>
                  <a:pt x="217756" y="26998"/>
                  <a:pt x="201676" y="26998"/>
                </a:cubicBezTo>
                <a:cubicBezTo>
                  <a:pt x="185542" y="26998"/>
                  <a:pt x="170107" y="29095"/>
                  <a:pt x="155263" y="33290"/>
                </a:cubicBezTo>
                <a:cubicBezTo>
                  <a:pt x="140420" y="37485"/>
                  <a:pt x="126491" y="43401"/>
                  <a:pt x="113583" y="50930"/>
                </a:cubicBezTo>
                <a:cubicBezTo>
                  <a:pt x="100623" y="58513"/>
                  <a:pt x="88845" y="67602"/>
                  <a:pt x="78197" y="78250"/>
                </a:cubicBezTo>
                <a:cubicBezTo>
                  <a:pt x="67548" y="88899"/>
                  <a:pt x="58459" y="100677"/>
                  <a:pt x="50876" y="113638"/>
                </a:cubicBezTo>
                <a:cubicBezTo>
                  <a:pt x="43293" y="126599"/>
                  <a:pt x="37431" y="140474"/>
                  <a:pt x="33236" y="155318"/>
                </a:cubicBezTo>
                <a:cubicBezTo>
                  <a:pt x="29041" y="170161"/>
                  <a:pt x="26944" y="185650"/>
                  <a:pt x="26944" y="201730"/>
                </a:cubicBezTo>
                <a:cubicBezTo>
                  <a:pt x="26944" y="217864"/>
                  <a:pt x="29041" y="233299"/>
                  <a:pt x="33236" y="248142"/>
                </a:cubicBezTo>
                <a:cubicBezTo>
                  <a:pt x="37431" y="262986"/>
                  <a:pt x="43347" y="276915"/>
                  <a:pt x="50876" y="289822"/>
                </a:cubicBezTo>
                <a:cubicBezTo>
                  <a:pt x="58459" y="302783"/>
                  <a:pt x="67548" y="314561"/>
                  <a:pt x="78197" y="325210"/>
                </a:cubicBezTo>
                <a:cubicBezTo>
                  <a:pt x="88845" y="335858"/>
                  <a:pt x="100623" y="344947"/>
                  <a:pt x="113583" y="352530"/>
                </a:cubicBezTo>
                <a:cubicBezTo>
                  <a:pt x="126545" y="360113"/>
                  <a:pt x="140420" y="365975"/>
                  <a:pt x="155263" y="370170"/>
                </a:cubicBezTo>
                <a:cubicBezTo>
                  <a:pt x="170053" y="374365"/>
                  <a:pt x="185542" y="376462"/>
                  <a:pt x="201676" y="376462"/>
                </a:cubicBezTo>
                <a:close/>
                <a:moveTo>
                  <a:pt x="201676" y="53995"/>
                </a:moveTo>
                <a:cubicBezTo>
                  <a:pt x="215283" y="53995"/>
                  <a:pt x="228351" y="55770"/>
                  <a:pt x="240936" y="59266"/>
                </a:cubicBezTo>
                <a:cubicBezTo>
                  <a:pt x="253520" y="62762"/>
                  <a:pt x="265353" y="67709"/>
                  <a:pt x="276323" y="74056"/>
                </a:cubicBezTo>
                <a:cubicBezTo>
                  <a:pt x="287294" y="80455"/>
                  <a:pt x="297298" y="88092"/>
                  <a:pt x="306279" y="97073"/>
                </a:cubicBezTo>
                <a:cubicBezTo>
                  <a:pt x="315260" y="106055"/>
                  <a:pt x="322897" y="116004"/>
                  <a:pt x="329297" y="127029"/>
                </a:cubicBezTo>
                <a:cubicBezTo>
                  <a:pt x="335643" y="138000"/>
                  <a:pt x="340591" y="149832"/>
                  <a:pt x="344086" y="162417"/>
                </a:cubicBezTo>
                <a:cubicBezTo>
                  <a:pt x="347582" y="175001"/>
                  <a:pt x="349357" y="188124"/>
                  <a:pt x="349357" y="201676"/>
                </a:cubicBezTo>
                <a:cubicBezTo>
                  <a:pt x="349357" y="221414"/>
                  <a:pt x="345700" y="240290"/>
                  <a:pt x="338332" y="258307"/>
                </a:cubicBezTo>
                <a:cubicBezTo>
                  <a:pt x="330964" y="276323"/>
                  <a:pt x="320316" y="292296"/>
                  <a:pt x="306279" y="306333"/>
                </a:cubicBezTo>
                <a:lnTo>
                  <a:pt x="287186" y="287241"/>
                </a:lnTo>
                <a:cubicBezTo>
                  <a:pt x="298535" y="275893"/>
                  <a:pt x="307300" y="262824"/>
                  <a:pt x="313432" y="248035"/>
                </a:cubicBezTo>
                <a:cubicBezTo>
                  <a:pt x="319616" y="233245"/>
                  <a:pt x="322682" y="217810"/>
                  <a:pt x="322682" y="201730"/>
                </a:cubicBezTo>
                <a:cubicBezTo>
                  <a:pt x="322682" y="185058"/>
                  <a:pt x="319508" y="169354"/>
                  <a:pt x="313109" y="154672"/>
                </a:cubicBezTo>
                <a:cubicBezTo>
                  <a:pt x="306709" y="139990"/>
                  <a:pt x="298104" y="127137"/>
                  <a:pt x="287186" y="116219"/>
                </a:cubicBezTo>
                <a:cubicBezTo>
                  <a:pt x="276269" y="105302"/>
                  <a:pt x="263470" y="96643"/>
                  <a:pt x="248734" y="90297"/>
                </a:cubicBezTo>
                <a:cubicBezTo>
                  <a:pt x="234052" y="83951"/>
                  <a:pt x="218349" y="80724"/>
                  <a:pt x="201676" y="80724"/>
                </a:cubicBezTo>
                <a:cubicBezTo>
                  <a:pt x="190597" y="80724"/>
                  <a:pt x="179949" y="82176"/>
                  <a:pt x="169731" y="85027"/>
                </a:cubicBezTo>
                <a:cubicBezTo>
                  <a:pt x="159512" y="87877"/>
                  <a:pt x="149885" y="91911"/>
                  <a:pt x="140958" y="97127"/>
                </a:cubicBezTo>
                <a:cubicBezTo>
                  <a:pt x="131977" y="102290"/>
                  <a:pt x="123856" y="108582"/>
                  <a:pt x="116488" y="115950"/>
                </a:cubicBezTo>
                <a:cubicBezTo>
                  <a:pt x="109120" y="123318"/>
                  <a:pt x="102827" y="131439"/>
                  <a:pt x="97557" y="140313"/>
                </a:cubicBezTo>
                <a:cubicBezTo>
                  <a:pt x="92287" y="149187"/>
                  <a:pt x="88253" y="158813"/>
                  <a:pt x="85349" y="169085"/>
                </a:cubicBezTo>
                <a:cubicBezTo>
                  <a:pt x="82499" y="179357"/>
                  <a:pt x="81047" y="190060"/>
                  <a:pt x="81047" y="201138"/>
                </a:cubicBezTo>
                <a:cubicBezTo>
                  <a:pt x="81047" y="210550"/>
                  <a:pt x="82123" y="219746"/>
                  <a:pt x="84327" y="228889"/>
                </a:cubicBezTo>
                <a:cubicBezTo>
                  <a:pt x="86479" y="237978"/>
                  <a:pt x="89598" y="246744"/>
                  <a:pt x="93685" y="255134"/>
                </a:cubicBezTo>
                <a:lnTo>
                  <a:pt x="69753" y="267127"/>
                </a:lnTo>
                <a:cubicBezTo>
                  <a:pt x="64698" y="256909"/>
                  <a:pt x="60880" y="246206"/>
                  <a:pt x="58191" y="235074"/>
                </a:cubicBezTo>
                <a:cubicBezTo>
                  <a:pt x="55502" y="223941"/>
                  <a:pt x="54211" y="212647"/>
                  <a:pt x="54211" y="201138"/>
                </a:cubicBezTo>
                <a:cubicBezTo>
                  <a:pt x="54211" y="180702"/>
                  <a:pt x="58083" y="161556"/>
                  <a:pt x="65773" y="143701"/>
                </a:cubicBezTo>
                <a:cubicBezTo>
                  <a:pt x="73463" y="125846"/>
                  <a:pt x="84004" y="110250"/>
                  <a:pt x="97395" y="96966"/>
                </a:cubicBezTo>
                <a:cubicBezTo>
                  <a:pt x="110788" y="83682"/>
                  <a:pt x="126384" y="73195"/>
                  <a:pt x="144239" y="65558"/>
                </a:cubicBezTo>
                <a:cubicBezTo>
                  <a:pt x="162040" y="57814"/>
                  <a:pt x="181186" y="53995"/>
                  <a:pt x="201676" y="53995"/>
                </a:cubicBezTo>
                <a:close/>
                <a:moveTo>
                  <a:pt x="201676" y="161341"/>
                </a:moveTo>
                <a:cubicBezTo>
                  <a:pt x="207270" y="161341"/>
                  <a:pt x="212540" y="162417"/>
                  <a:pt x="217433" y="164514"/>
                </a:cubicBezTo>
                <a:cubicBezTo>
                  <a:pt x="222328" y="166611"/>
                  <a:pt x="226630" y="169462"/>
                  <a:pt x="230234" y="173119"/>
                </a:cubicBezTo>
                <a:cubicBezTo>
                  <a:pt x="233891" y="176776"/>
                  <a:pt x="236741" y="181025"/>
                  <a:pt x="238838" y="185919"/>
                </a:cubicBezTo>
                <a:cubicBezTo>
                  <a:pt x="240936" y="190813"/>
                  <a:pt x="242011" y="196083"/>
                  <a:pt x="242011" y="201676"/>
                </a:cubicBezTo>
                <a:cubicBezTo>
                  <a:pt x="242011" y="207269"/>
                  <a:pt x="240936" y="212540"/>
                  <a:pt x="238838" y="217434"/>
                </a:cubicBezTo>
                <a:cubicBezTo>
                  <a:pt x="236741" y="222328"/>
                  <a:pt x="233891" y="226630"/>
                  <a:pt x="230234" y="230234"/>
                </a:cubicBezTo>
                <a:cubicBezTo>
                  <a:pt x="226576" y="233891"/>
                  <a:pt x="222328" y="236741"/>
                  <a:pt x="217433" y="238838"/>
                </a:cubicBezTo>
                <a:cubicBezTo>
                  <a:pt x="212540" y="240936"/>
                  <a:pt x="207270" y="242011"/>
                  <a:pt x="201676" y="242011"/>
                </a:cubicBezTo>
                <a:cubicBezTo>
                  <a:pt x="195492" y="242011"/>
                  <a:pt x="189629" y="240613"/>
                  <a:pt x="184036" y="237817"/>
                </a:cubicBezTo>
                <a:lnTo>
                  <a:pt x="184251" y="238032"/>
                </a:lnTo>
                <a:lnTo>
                  <a:pt x="106915" y="315368"/>
                </a:lnTo>
                <a:lnTo>
                  <a:pt x="87984" y="296437"/>
                </a:lnTo>
                <a:lnTo>
                  <a:pt x="165321" y="219101"/>
                </a:lnTo>
                <a:lnTo>
                  <a:pt x="165536" y="219316"/>
                </a:lnTo>
                <a:cubicBezTo>
                  <a:pt x="162739" y="213723"/>
                  <a:pt x="161341" y="207861"/>
                  <a:pt x="161341" y="201676"/>
                </a:cubicBezTo>
                <a:cubicBezTo>
                  <a:pt x="161341" y="196083"/>
                  <a:pt x="162416" y="190813"/>
                  <a:pt x="164514" y="185919"/>
                </a:cubicBezTo>
                <a:cubicBezTo>
                  <a:pt x="166611" y="181025"/>
                  <a:pt x="169462" y="176722"/>
                  <a:pt x="173119" y="173119"/>
                </a:cubicBezTo>
                <a:cubicBezTo>
                  <a:pt x="176775" y="169462"/>
                  <a:pt x="181024" y="166611"/>
                  <a:pt x="185919" y="164514"/>
                </a:cubicBezTo>
                <a:cubicBezTo>
                  <a:pt x="190813" y="162417"/>
                  <a:pt x="196029" y="161341"/>
                  <a:pt x="201676" y="161341"/>
                </a:cubicBezTo>
                <a:close/>
                <a:moveTo>
                  <a:pt x="201676" y="215121"/>
                </a:moveTo>
                <a:cubicBezTo>
                  <a:pt x="205333" y="215121"/>
                  <a:pt x="208453" y="213777"/>
                  <a:pt x="211142" y="211142"/>
                </a:cubicBezTo>
                <a:cubicBezTo>
                  <a:pt x="213777" y="208506"/>
                  <a:pt x="215121" y="205333"/>
                  <a:pt x="215121" y="201676"/>
                </a:cubicBezTo>
                <a:cubicBezTo>
                  <a:pt x="215121" y="198019"/>
                  <a:pt x="213777" y="194900"/>
                  <a:pt x="211142" y="192211"/>
                </a:cubicBezTo>
                <a:cubicBezTo>
                  <a:pt x="208453" y="189576"/>
                  <a:pt x="205333" y="188231"/>
                  <a:pt x="201676" y="188231"/>
                </a:cubicBezTo>
                <a:cubicBezTo>
                  <a:pt x="198020" y="188231"/>
                  <a:pt x="194900" y="189576"/>
                  <a:pt x="192211" y="192211"/>
                </a:cubicBezTo>
                <a:cubicBezTo>
                  <a:pt x="189522" y="194900"/>
                  <a:pt x="188231" y="198019"/>
                  <a:pt x="188231" y="201676"/>
                </a:cubicBezTo>
                <a:cubicBezTo>
                  <a:pt x="188231" y="205333"/>
                  <a:pt x="189576" y="208453"/>
                  <a:pt x="192211" y="211142"/>
                </a:cubicBezTo>
                <a:cubicBezTo>
                  <a:pt x="194846" y="213777"/>
                  <a:pt x="198020" y="215121"/>
                  <a:pt x="201676" y="215121"/>
                </a:cubicBez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17" name="Volný tvar: obrazec 16">
            <a:extLst>
              <a:ext uri="{FF2B5EF4-FFF2-40B4-BE49-F238E27FC236}">
                <a16:creationId xmlns:a16="http://schemas.microsoft.com/office/drawing/2014/main" id="{E188DE71-25E8-EDA4-734E-408442F4DD41}"/>
              </a:ext>
            </a:extLst>
          </p:cNvPr>
          <p:cNvSpPr/>
          <p:nvPr/>
        </p:nvSpPr>
        <p:spPr>
          <a:xfrm>
            <a:off x="2477236" y="4064672"/>
            <a:ext cx="446884" cy="446884"/>
          </a:xfrm>
          <a:custGeom>
            <a:avLst/>
            <a:gdLst>
              <a:gd name="connsiteX0" fmla="*/ 201676 w 403352"/>
              <a:gd name="connsiteY0" fmla="*/ 0 h 403352"/>
              <a:gd name="connsiteX1" fmla="*/ 255134 w 403352"/>
              <a:gd name="connsiteY1" fmla="*/ 7260 h 403352"/>
              <a:gd name="connsiteX2" fmla="*/ 303321 w 403352"/>
              <a:gd name="connsiteY2" fmla="*/ 27643 h 403352"/>
              <a:gd name="connsiteX3" fmla="*/ 344194 w 403352"/>
              <a:gd name="connsiteY3" fmla="*/ 59158 h 403352"/>
              <a:gd name="connsiteX4" fmla="*/ 375709 w 403352"/>
              <a:gd name="connsiteY4" fmla="*/ 100031 h 403352"/>
              <a:gd name="connsiteX5" fmla="*/ 396092 w 403352"/>
              <a:gd name="connsiteY5" fmla="*/ 148219 h 403352"/>
              <a:gd name="connsiteX6" fmla="*/ 403352 w 403352"/>
              <a:gd name="connsiteY6" fmla="*/ 201676 h 403352"/>
              <a:gd name="connsiteX7" fmla="*/ 396092 w 403352"/>
              <a:gd name="connsiteY7" fmla="*/ 255134 h 403352"/>
              <a:gd name="connsiteX8" fmla="*/ 375709 w 403352"/>
              <a:gd name="connsiteY8" fmla="*/ 303321 h 403352"/>
              <a:gd name="connsiteX9" fmla="*/ 344194 w 403352"/>
              <a:gd name="connsiteY9" fmla="*/ 344194 h 403352"/>
              <a:gd name="connsiteX10" fmla="*/ 303321 w 403352"/>
              <a:gd name="connsiteY10" fmla="*/ 375709 h 403352"/>
              <a:gd name="connsiteX11" fmla="*/ 255134 w 403352"/>
              <a:gd name="connsiteY11" fmla="*/ 396092 h 403352"/>
              <a:gd name="connsiteX12" fmla="*/ 201676 w 403352"/>
              <a:gd name="connsiteY12" fmla="*/ 403352 h 403352"/>
              <a:gd name="connsiteX13" fmla="*/ 148219 w 403352"/>
              <a:gd name="connsiteY13" fmla="*/ 396092 h 403352"/>
              <a:gd name="connsiteX14" fmla="*/ 100032 w 403352"/>
              <a:gd name="connsiteY14" fmla="*/ 375709 h 403352"/>
              <a:gd name="connsiteX15" fmla="*/ 59158 w 403352"/>
              <a:gd name="connsiteY15" fmla="*/ 344194 h 403352"/>
              <a:gd name="connsiteX16" fmla="*/ 27643 w 403352"/>
              <a:gd name="connsiteY16" fmla="*/ 303321 h 403352"/>
              <a:gd name="connsiteX17" fmla="*/ 7261 w 403352"/>
              <a:gd name="connsiteY17" fmla="*/ 255134 h 403352"/>
              <a:gd name="connsiteX18" fmla="*/ 0 w 403352"/>
              <a:gd name="connsiteY18" fmla="*/ 201676 h 403352"/>
              <a:gd name="connsiteX19" fmla="*/ 7261 w 403352"/>
              <a:gd name="connsiteY19" fmla="*/ 148219 h 403352"/>
              <a:gd name="connsiteX20" fmla="*/ 27643 w 403352"/>
              <a:gd name="connsiteY20" fmla="*/ 100031 h 403352"/>
              <a:gd name="connsiteX21" fmla="*/ 59158 w 403352"/>
              <a:gd name="connsiteY21" fmla="*/ 59158 h 403352"/>
              <a:gd name="connsiteX22" fmla="*/ 100032 w 403352"/>
              <a:gd name="connsiteY22" fmla="*/ 27643 h 403352"/>
              <a:gd name="connsiteX23" fmla="*/ 148219 w 403352"/>
              <a:gd name="connsiteY23" fmla="*/ 7260 h 403352"/>
              <a:gd name="connsiteX24" fmla="*/ 201676 w 403352"/>
              <a:gd name="connsiteY24" fmla="*/ 0 h 403352"/>
              <a:gd name="connsiteX25" fmla="*/ 201676 w 403352"/>
              <a:gd name="connsiteY25" fmla="*/ 376462 h 403352"/>
              <a:gd name="connsiteX26" fmla="*/ 248088 w 403352"/>
              <a:gd name="connsiteY26" fmla="*/ 370170 h 403352"/>
              <a:gd name="connsiteX27" fmla="*/ 289768 w 403352"/>
              <a:gd name="connsiteY27" fmla="*/ 352530 h 403352"/>
              <a:gd name="connsiteX28" fmla="*/ 325156 w 403352"/>
              <a:gd name="connsiteY28" fmla="*/ 325210 h 403352"/>
              <a:gd name="connsiteX29" fmla="*/ 352476 w 403352"/>
              <a:gd name="connsiteY29" fmla="*/ 289822 h 403352"/>
              <a:gd name="connsiteX30" fmla="*/ 370117 w 403352"/>
              <a:gd name="connsiteY30" fmla="*/ 248142 h 403352"/>
              <a:gd name="connsiteX31" fmla="*/ 376408 w 403352"/>
              <a:gd name="connsiteY31" fmla="*/ 201730 h 403352"/>
              <a:gd name="connsiteX32" fmla="*/ 370117 w 403352"/>
              <a:gd name="connsiteY32" fmla="*/ 155318 h 403352"/>
              <a:gd name="connsiteX33" fmla="*/ 352476 w 403352"/>
              <a:gd name="connsiteY33" fmla="*/ 113638 h 403352"/>
              <a:gd name="connsiteX34" fmla="*/ 325156 w 403352"/>
              <a:gd name="connsiteY34" fmla="*/ 78250 h 403352"/>
              <a:gd name="connsiteX35" fmla="*/ 289768 w 403352"/>
              <a:gd name="connsiteY35" fmla="*/ 50930 h 403352"/>
              <a:gd name="connsiteX36" fmla="*/ 248088 w 403352"/>
              <a:gd name="connsiteY36" fmla="*/ 33290 h 403352"/>
              <a:gd name="connsiteX37" fmla="*/ 201676 w 403352"/>
              <a:gd name="connsiteY37" fmla="*/ 26998 h 403352"/>
              <a:gd name="connsiteX38" fmla="*/ 155263 w 403352"/>
              <a:gd name="connsiteY38" fmla="*/ 33290 h 403352"/>
              <a:gd name="connsiteX39" fmla="*/ 113583 w 403352"/>
              <a:gd name="connsiteY39" fmla="*/ 50930 h 403352"/>
              <a:gd name="connsiteX40" fmla="*/ 78197 w 403352"/>
              <a:gd name="connsiteY40" fmla="*/ 78250 h 403352"/>
              <a:gd name="connsiteX41" fmla="*/ 50876 w 403352"/>
              <a:gd name="connsiteY41" fmla="*/ 113638 h 403352"/>
              <a:gd name="connsiteX42" fmla="*/ 33236 w 403352"/>
              <a:gd name="connsiteY42" fmla="*/ 155318 h 403352"/>
              <a:gd name="connsiteX43" fmla="*/ 26944 w 403352"/>
              <a:gd name="connsiteY43" fmla="*/ 201730 h 403352"/>
              <a:gd name="connsiteX44" fmla="*/ 33236 w 403352"/>
              <a:gd name="connsiteY44" fmla="*/ 248142 h 403352"/>
              <a:gd name="connsiteX45" fmla="*/ 50876 w 403352"/>
              <a:gd name="connsiteY45" fmla="*/ 289822 h 403352"/>
              <a:gd name="connsiteX46" fmla="*/ 78197 w 403352"/>
              <a:gd name="connsiteY46" fmla="*/ 325210 h 403352"/>
              <a:gd name="connsiteX47" fmla="*/ 113583 w 403352"/>
              <a:gd name="connsiteY47" fmla="*/ 352530 h 403352"/>
              <a:gd name="connsiteX48" fmla="*/ 155263 w 403352"/>
              <a:gd name="connsiteY48" fmla="*/ 370170 h 403352"/>
              <a:gd name="connsiteX49" fmla="*/ 201676 w 403352"/>
              <a:gd name="connsiteY49" fmla="*/ 376462 h 403352"/>
              <a:gd name="connsiteX50" fmla="*/ 53780 w 403352"/>
              <a:gd name="connsiteY50" fmla="*/ 201676 h 403352"/>
              <a:gd name="connsiteX51" fmla="*/ 60611 w 403352"/>
              <a:gd name="connsiteY51" fmla="*/ 156931 h 403352"/>
              <a:gd name="connsiteX52" fmla="*/ 80024 w 403352"/>
              <a:gd name="connsiteY52" fmla="*/ 117456 h 403352"/>
              <a:gd name="connsiteX53" fmla="*/ 110357 w 403352"/>
              <a:gd name="connsiteY53" fmla="*/ 85511 h 403352"/>
              <a:gd name="connsiteX54" fmla="*/ 149939 w 403352"/>
              <a:gd name="connsiteY54" fmla="*/ 63461 h 403352"/>
              <a:gd name="connsiteX55" fmla="*/ 159190 w 403352"/>
              <a:gd name="connsiteY55" fmla="*/ 88684 h 403352"/>
              <a:gd name="connsiteX56" fmla="*/ 127028 w 403352"/>
              <a:gd name="connsiteY56" fmla="*/ 106646 h 403352"/>
              <a:gd name="connsiteX57" fmla="*/ 102236 w 403352"/>
              <a:gd name="connsiteY57" fmla="*/ 132891 h 403352"/>
              <a:gd name="connsiteX58" fmla="*/ 86264 w 403352"/>
              <a:gd name="connsiteY58" fmla="*/ 165267 h 403352"/>
              <a:gd name="connsiteX59" fmla="*/ 80617 w 403352"/>
              <a:gd name="connsiteY59" fmla="*/ 201730 h 403352"/>
              <a:gd name="connsiteX60" fmla="*/ 89867 w 403352"/>
              <a:gd name="connsiteY60" fmla="*/ 248035 h 403352"/>
              <a:gd name="connsiteX61" fmla="*/ 116112 w 403352"/>
              <a:gd name="connsiteY61" fmla="*/ 287241 h 403352"/>
              <a:gd name="connsiteX62" fmla="*/ 97020 w 403352"/>
              <a:gd name="connsiteY62" fmla="*/ 306333 h 403352"/>
              <a:gd name="connsiteX63" fmla="*/ 64859 w 403352"/>
              <a:gd name="connsiteY63" fmla="*/ 258307 h 403352"/>
              <a:gd name="connsiteX64" fmla="*/ 53780 w 403352"/>
              <a:gd name="connsiteY64" fmla="*/ 201676 h 403352"/>
              <a:gd name="connsiteX65" fmla="*/ 214691 w 403352"/>
              <a:gd name="connsiteY65" fmla="*/ 163654 h 403352"/>
              <a:gd name="connsiteX66" fmla="*/ 225824 w 403352"/>
              <a:gd name="connsiteY66" fmla="*/ 169516 h 403352"/>
              <a:gd name="connsiteX67" fmla="*/ 234429 w 403352"/>
              <a:gd name="connsiteY67" fmla="*/ 178336 h 403352"/>
              <a:gd name="connsiteX68" fmla="*/ 240021 w 403352"/>
              <a:gd name="connsiteY68" fmla="*/ 189253 h 403352"/>
              <a:gd name="connsiteX69" fmla="*/ 242011 w 403352"/>
              <a:gd name="connsiteY69" fmla="*/ 201622 h 403352"/>
              <a:gd name="connsiteX70" fmla="*/ 238838 w 403352"/>
              <a:gd name="connsiteY70" fmla="*/ 217380 h 403352"/>
              <a:gd name="connsiteX71" fmla="*/ 230234 w 403352"/>
              <a:gd name="connsiteY71" fmla="*/ 230180 h 403352"/>
              <a:gd name="connsiteX72" fmla="*/ 217433 w 403352"/>
              <a:gd name="connsiteY72" fmla="*/ 238785 h 403352"/>
              <a:gd name="connsiteX73" fmla="*/ 201676 w 403352"/>
              <a:gd name="connsiteY73" fmla="*/ 241958 h 403352"/>
              <a:gd name="connsiteX74" fmla="*/ 185919 w 403352"/>
              <a:gd name="connsiteY74" fmla="*/ 238785 h 403352"/>
              <a:gd name="connsiteX75" fmla="*/ 173119 w 403352"/>
              <a:gd name="connsiteY75" fmla="*/ 230180 h 403352"/>
              <a:gd name="connsiteX76" fmla="*/ 164514 w 403352"/>
              <a:gd name="connsiteY76" fmla="*/ 217380 h 403352"/>
              <a:gd name="connsiteX77" fmla="*/ 161341 w 403352"/>
              <a:gd name="connsiteY77" fmla="*/ 201622 h 403352"/>
              <a:gd name="connsiteX78" fmla="*/ 163330 w 403352"/>
              <a:gd name="connsiteY78" fmla="*/ 189253 h 403352"/>
              <a:gd name="connsiteX79" fmla="*/ 168924 w 403352"/>
              <a:gd name="connsiteY79" fmla="*/ 178336 h 403352"/>
              <a:gd name="connsiteX80" fmla="*/ 177529 w 403352"/>
              <a:gd name="connsiteY80" fmla="*/ 169516 h 403352"/>
              <a:gd name="connsiteX81" fmla="*/ 188662 w 403352"/>
              <a:gd name="connsiteY81" fmla="*/ 163654 h 403352"/>
              <a:gd name="connsiteX82" fmla="*/ 188231 w 403352"/>
              <a:gd name="connsiteY82" fmla="*/ 163654 h 403352"/>
              <a:gd name="connsiteX83" fmla="*/ 188231 w 403352"/>
              <a:gd name="connsiteY83" fmla="*/ 54426 h 403352"/>
              <a:gd name="connsiteX84" fmla="*/ 215121 w 403352"/>
              <a:gd name="connsiteY84" fmla="*/ 54426 h 403352"/>
              <a:gd name="connsiteX85" fmla="*/ 215121 w 403352"/>
              <a:gd name="connsiteY85" fmla="*/ 163654 h 403352"/>
              <a:gd name="connsiteX86" fmla="*/ 214691 w 403352"/>
              <a:gd name="connsiteY86" fmla="*/ 163654 h 403352"/>
              <a:gd name="connsiteX87" fmla="*/ 201676 w 403352"/>
              <a:gd name="connsiteY87" fmla="*/ 215121 h 403352"/>
              <a:gd name="connsiteX88" fmla="*/ 211142 w 403352"/>
              <a:gd name="connsiteY88" fmla="*/ 211142 h 403352"/>
              <a:gd name="connsiteX89" fmla="*/ 215121 w 403352"/>
              <a:gd name="connsiteY89" fmla="*/ 201676 h 403352"/>
              <a:gd name="connsiteX90" fmla="*/ 211142 w 403352"/>
              <a:gd name="connsiteY90" fmla="*/ 192211 h 403352"/>
              <a:gd name="connsiteX91" fmla="*/ 201676 w 403352"/>
              <a:gd name="connsiteY91" fmla="*/ 188231 h 403352"/>
              <a:gd name="connsiteX92" fmla="*/ 192211 w 403352"/>
              <a:gd name="connsiteY92" fmla="*/ 192211 h 403352"/>
              <a:gd name="connsiteX93" fmla="*/ 188231 w 403352"/>
              <a:gd name="connsiteY93" fmla="*/ 201676 h 403352"/>
              <a:gd name="connsiteX94" fmla="*/ 192211 w 403352"/>
              <a:gd name="connsiteY94" fmla="*/ 211142 h 403352"/>
              <a:gd name="connsiteX95" fmla="*/ 201676 w 403352"/>
              <a:gd name="connsiteY95" fmla="*/ 215121 h 403352"/>
              <a:gd name="connsiteX96" fmla="*/ 253358 w 403352"/>
              <a:gd name="connsiteY96" fmla="*/ 63461 h 403352"/>
              <a:gd name="connsiteX97" fmla="*/ 292941 w 403352"/>
              <a:gd name="connsiteY97" fmla="*/ 85511 h 403352"/>
              <a:gd name="connsiteX98" fmla="*/ 323220 w 403352"/>
              <a:gd name="connsiteY98" fmla="*/ 117456 h 403352"/>
              <a:gd name="connsiteX99" fmla="*/ 342527 w 403352"/>
              <a:gd name="connsiteY99" fmla="*/ 156931 h 403352"/>
              <a:gd name="connsiteX100" fmla="*/ 349357 w 403352"/>
              <a:gd name="connsiteY100" fmla="*/ 201676 h 403352"/>
              <a:gd name="connsiteX101" fmla="*/ 338332 w 403352"/>
              <a:gd name="connsiteY101" fmla="*/ 258307 h 403352"/>
              <a:gd name="connsiteX102" fmla="*/ 306279 w 403352"/>
              <a:gd name="connsiteY102" fmla="*/ 306333 h 403352"/>
              <a:gd name="connsiteX103" fmla="*/ 287186 w 403352"/>
              <a:gd name="connsiteY103" fmla="*/ 287241 h 403352"/>
              <a:gd name="connsiteX104" fmla="*/ 313432 w 403352"/>
              <a:gd name="connsiteY104" fmla="*/ 248035 h 403352"/>
              <a:gd name="connsiteX105" fmla="*/ 322682 w 403352"/>
              <a:gd name="connsiteY105" fmla="*/ 201730 h 403352"/>
              <a:gd name="connsiteX106" fmla="*/ 317035 w 403352"/>
              <a:gd name="connsiteY106" fmla="*/ 165267 h 403352"/>
              <a:gd name="connsiteX107" fmla="*/ 301062 w 403352"/>
              <a:gd name="connsiteY107" fmla="*/ 132891 h 403352"/>
              <a:gd name="connsiteX108" fmla="*/ 276269 w 403352"/>
              <a:gd name="connsiteY108" fmla="*/ 106646 h 403352"/>
              <a:gd name="connsiteX109" fmla="*/ 244108 w 403352"/>
              <a:gd name="connsiteY109" fmla="*/ 88684 h 403352"/>
              <a:gd name="connsiteX110" fmla="*/ 253358 w 403352"/>
              <a:gd name="connsiteY110" fmla="*/ 63461 h 403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403352" h="403352">
                <a:moveTo>
                  <a:pt x="201676" y="0"/>
                </a:moveTo>
                <a:cubicBezTo>
                  <a:pt x="220176" y="0"/>
                  <a:pt x="237978" y="2420"/>
                  <a:pt x="255134" y="7260"/>
                </a:cubicBezTo>
                <a:cubicBezTo>
                  <a:pt x="272289" y="12101"/>
                  <a:pt x="288369" y="18877"/>
                  <a:pt x="303321" y="27643"/>
                </a:cubicBezTo>
                <a:cubicBezTo>
                  <a:pt x="318325" y="36409"/>
                  <a:pt x="331932" y="46896"/>
                  <a:pt x="344194" y="59158"/>
                </a:cubicBezTo>
                <a:cubicBezTo>
                  <a:pt x="356456" y="71420"/>
                  <a:pt x="366943" y="85027"/>
                  <a:pt x="375709" y="100031"/>
                </a:cubicBezTo>
                <a:cubicBezTo>
                  <a:pt x="384476" y="115036"/>
                  <a:pt x="391252" y="131116"/>
                  <a:pt x="396092" y="148219"/>
                </a:cubicBezTo>
                <a:cubicBezTo>
                  <a:pt x="400933" y="165375"/>
                  <a:pt x="403352" y="183176"/>
                  <a:pt x="403352" y="201676"/>
                </a:cubicBezTo>
                <a:cubicBezTo>
                  <a:pt x="403352" y="220177"/>
                  <a:pt x="400933" y="237978"/>
                  <a:pt x="396092" y="255134"/>
                </a:cubicBezTo>
                <a:cubicBezTo>
                  <a:pt x="391252" y="272290"/>
                  <a:pt x="384476" y="288370"/>
                  <a:pt x="375709" y="303321"/>
                </a:cubicBezTo>
                <a:cubicBezTo>
                  <a:pt x="366943" y="318326"/>
                  <a:pt x="356456" y="331932"/>
                  <a:pt x="344194" y="344194"/>
                </a:cubicBezTo>
                <a:cubicBezTo>
                  <a:pt x="331932" y="356456"/>
                  <a:pt x="318325" y="366943"/>
                  <a:pt x="303321" y="375709"/>
                </a:cubicBezTo>
                <a:cubicBezTo>
                  <a:pt x="288316" y="384476"/>
                  <a:pt x="272235" y="391252"/>
                  <a:pt x="255134" y="396092"/>
                </a:cubicBezTo>
                <a:cubicBezTo>
                  <a:pt x="237978" y="400932"/>
                  <a:pt x="220176" y="403352"/>
                  <a:pt x="201676" y="403352"/>
                </a:cubicBezTo>
                <a:cubicBezTo>
                  <a:pt x="183176" y="403352"/>
                  <a:pt x="165375" y="400932"/>
                  <a:pt x="148219" y="396092"/>
                </a:cubicBezTo>
                <a:cubicBezTo>
                  <a:pt x="131062" y="391252"/>
                  <a:pt x="114982" y="384476"/>
                  <a:pt x="100032" y="375709"/>
                </a:cubicBezTo>
                <a:cubicBezTo>
                  <a:pt x="85027" y="366943"/>
                  <a:pt x="71420" y="356456"/>
                  <a:pt x="59158" y="344194"/>
                </a:cubicBezTo>
                <a:cubicBezTo>
                  <a:pt x="46896" y="331932"/>
                  <a:pt x="36409" y="318326"/>
                  <a:pt x="27643" y="303321"/>
                </a:cubicBezTo>
                <a:cubicBezTo>
                  <a:pt x="18877" y="288316"/>
                  <a:pt x="12101" y="272290"/>
                  <a:pt x="7261" y="255134"/>
                </a:cubicBezTo>
                <a:cubicBezTo>
                  <a:pt x="2420" y="237978"/>
                  <a:pt x="0" y="220177"/>
                  <a:pt x="0" y="201676"/>
                </a:cubicBezTo>
                <a:cubicBezTo>
                  <a:pt x="0" y="183176"/>
                  <a:pt x="2420" y="165375"/>
                  <a:pt x="7261" y="148219"/>
                </a:cubicBezTo>
                <a:cubicBezTo>
                  <a:pt x="12101" y="131063"/>
                  <a:pt x="18877" y="114982"/>
                  <a:pt x="27643" y="100031"/>
                </a:cubicBezTo>
                <a:cubicBezTo>
                  <a:pt x="36409" y="85027"/>
                  <a:pt x="46896" y="71420"/>
                  <a:pt x="59158" y="59158"/>
                </a:cubicBezTo>
                <a:cubicBezTo>
                  <a:pt x="71420" y="46896"/>
                  <a:pt x="85027" y="36409"/>
                  <a:pt x="100032" y="27643"/>
                </a:cubicBezTo>
                <a:cubicBezTo>
                  <a:pt x="115036" y="18877"/>
                  <a:pt x="131062" y="12101"/>
                  <a:pt x="148219" y="7260"/>
                </a:cubicBezTo>
                <a:cubicBezTo>
                  <a:pt x="165321" y="2420"/>
                  <a:pt x="183176" y="0"/>
                  <a:pt x="201676" y="0"/>
                </a:cubicBezTo>
                <a:close/>
                <a:moveTo>
                  <a:pt x="201676" y="376462"/>
                </a:moveTo>
                <a:cubicBezTo>
                  <a:pt x="217756" y="376462"/>
                  <a:pt x="233245" y="374365"/>
                  <a:pt x="248088" y="370170"/>
                </a:cubicBezTo>
                <a:cubicBezTo>
                  <a:pt x="262931" y="365975"/>
                  <a:pt x="276807" y="360059"/>
                  <a:pt x="289768" y="352530"/>
                </a:cubicBezTo>
                <a:cubicBezTo>
                  <a:pt x="302730" y="344947"/>
                  <a:pt x="314507" y="335858"/>
                  <a:pt x="325156" y="325210"/>
                </a:cubicBezTo>
                <a:cubicBezTo>
                  <a:pt x="335804" y="314561"/>
                  <a:pt x="344893" y="302783"/>
                  <a:pt x="352476" y="289822"/>
                </a:cubicBezTo>
                <a:cubicBezTo>
                  <a:pt x="360059" y="276861"/>
                  <a:pt x="365922" y="262986"/>
                  <a:pt x="370117" y="248142"/>
                </a:cubicBezTo>
                <a:cubicBezTo>
                  <a:pt x="374312" y="233299"/>
                  <a:pt x="376408" y="217810"/>
                  <a:pt x="376408" y="201730"/>
                </a:cubicBezTo>
                <a:cubicBezTo>
                  <a:pt x="376408" y="185650"/>
                  <a:pt x="374312" y="170161"/>
                  <a:pt x="370117" y="155318"/>
                </a:cubicBezTo>
                <a:cubicBezTo>
                  <a:pt x="365922" y="140474"/>
                  <a:pt x="360005" y="126599"/>
                  <a:pt x="352476" y="113638"/>
                </a:cubicBezTo>
                <a:cubicBezTo>
                  <a:pt x="344893" y="100677"/>
                  <a:pt x="335804" y="88899"/>
                  <a:pt x="325156" y="78250"/>
                </a:cubicBezTo>
                <a:cubicBezTo>
                  <a:pt x="314507" y="67602"/>
                  <a:pt x="302730" y="58513"/>
                  <a:pt x="289768" y="50930"/>
                </a:cubicBezTo>
                <a:cubicBezTo>
                  <a:pt x="276807" y="43347"/>
                  <a:pt x="262931" y="37485"/>
                  <a:pt x="248088" y="33290"/>
                </a:cubicBezTo>
                <a:cubicBezTo>
                  <a:pt x="233245" y="29095"/>
                  <a:pt x="217756" y="26998"/>
                  <a:pt x="201676" y="26998"/>
                </a:cubicBezTo>
                <a:cubicBezTo>
                  <a:pt x="185542" y="26998"/>
                  <a:pt x="170107" y="29095"/>
                  <a:pt x="155263" y="33290"/>
                </a:cubicBezTo>
                <a:cubicBezTo>
                  <a:pt x="140420" y="37485"/>
                  <a:pt x="126491" y="43401"/>
                  <a:pt x="113583" y="50930"/>
                </a:cubicBezTo>
                <a:cubicBezTo>
                  <a:pt x="100623" y="58513"/>
                  <a:pt x="88845" y="67602"/>
                  <a:pt x="78197" y="78250"/>
                </a:cubicBezTo>
                <a:cubicBezTo>
                  <a:pt x="67548" y="88899"/>
                  <a:pt x="58459" y="100677"/>
                  <a:pt x="50876" y="113638"/>
                </a:cubicBezTo>
                <a:cubicBezTo>
                  <a:pt x="43293" y="126599"/>
                  <a:pt x="37431" y="140474"/>
                  <a:pt x="33236" y="155318"/>
                </a:cubicBezTo>
                <a:cubicBezTo>
                  <a:pt x="29041" y="170161"/>
                  <a:pt x="26944" y="185650"/>
                  <a:pt x="26944" y="201730"/>
                </a:cubicBezTo>
                <a:cubicBezTo>
                  <a:pt x="26944" y="217864"/>
                  <a:pt x="29041" y="233299"/>
                  <a:pt x="33236" y="248142"/>
                </a:cubicBezTo>
                <a:cubicBezTo>
                  <a:pt x="37431" y="262986"/>
                  <a:pt x="43347" y="276915"/>
                  <a:pt x="50876" y="289822"/>
                </a:cubicBezTo>
                <a:cubicBezTo>
                  <a:pt x="58459" y="302783"/>
                  <a:pt x="67548" y="314561"/>
                  <a:pt x="78197" y="325210"/>
                </a:cubicBezTo>
                <a:cubicBezTo>
                  <a:pt x="88845" y="335858"/>
                  <a:pt x="100623" y="344947"/>
                  <a:pt x="113583" y="352530"/>
                </a:cubicBezTo>
                <a:cubicBezTo>
                  <a:pt x="126545" y="360113"/>
                  <a:pt x="140420" y="365975"/>
                  <a:pt x="155263" y="370170"/>
                </a:cubicBezTo>
                <a:cubicBezTo>
                  <a:pt x="170053" y="374365"/>
                  <a:pt x="185542" y="376462"/>
                  <a:pt x="201676" y="376462"/>
                </a:cubicBezTo>
                <a:close/>
                <a:moveTo>
                  <a:pt x="53780" y="201676"/>
                </a:moveTo>
                <a:cubicBezTo>
                  <a:pt x="53780" y="186134"/>
                  <a:pt x="56039" y="171237"/>
                  <a:pt x="60611" y="156931"/>
                </a:cubicBezTo>
                <a:cubicBezTo>
                  <a:pt x="65181" y="142625"/>
                  <a:pt x="71636" y="129503"/>
                  <a:pt x="80024" y="117456"/>
                </a:cubicBezTo>
                <a:cubicBezTo>
                  <a:pt x="88415" y="105409"/>
                  <a:pt x="98526" y="94761"/>
                  <a:pt x="110357" y="85511"/>
                </a:cubicBezTo>
                <a:cubicBezTo>
                  <a:pt x="122189" y="76261"/>
                  <a:pt x="135365" y="68893"/>
                  <a:pt x="149939" y="63461"/>
                </a:cubicBezTo>
                <a:lnTo>
                  <a:pt x="159190" y="88684"/>
                </a:lnTo>
                <a:cubicBezTo>
                  <a:pt x="147411" y="93040"/>
                  <a:pt x="136709" y="99010"/>
                  <a:pt x="127028" y="106646"/>
                </a:cubicBezTo>
                <a:cubicBezTo>
                  <a:pt x="117349" y="114283"/>
                  <a:pt x="109120" y="123049"/>
                  <a:pt x="102236" y="132891"/>
                </a:cubicBezTo>
                <a:cubicBezTo>
                  <a:pt x="95352" y="142787"/>
                  <a:pt x="90028" y="153543"/>
                  <a:pt x="86264" y="165267"/>
                </a:cubicBezTo>
                <a:cubicBezTo>
                  <a:pt x="82499" y="176937"/>
                  <a:pt x="80617" y="189092"/>
                  <a:pt x="80617" y="201730"/>
                </a:cubicBezTo>
                <a:cubicBezTo>
                  <a:pt x="80617" y="217864"/>
                  <a:pt x="83683" y="233299"/>
                  <a:pt x="89867" y="248035"/>
                </a:cubicBezTo>
                <a:cubicBezTo>
                  <a:pt x="96051" y="262824"/>
                  <a:pt x="104764" y="275893"/>
                  <a:pt x="116112" y="287241"/>
                </a:cubicBezTo>
                <a:lnTo>
                  <a:pt x="97020" y="306333"/>
                </a:lnTo>
                <a:cubicBezTo>
                  <a:pt x="83037" y="292350"/>
                  <a:pt x="72280" y="276323"/>
                  <a:pt x="64859" y="258307"/>
                </a:cubicBezTo>
                <a:cubicBezTo>
                  <a:pt x="57491" y="240290"/>
                  <a:pt x="53780" y="221414"/>
                  <a:pt x="53780" y="201676"/>
                </a:cubicBezTo>
                <a:close/>
                <a:moveTo>
                  <a:pt x="214691" y="163654"/>
                </a:moveTo>
                <a:cubicBezTo>
                  <a:pt x="218724" y="165052"/>
                  <a:pt x="222489" y="167042"/>
                  <a:pt x="225824" y="169516"/>
                </a:cubicBezTo>
                <a:cubicBezTo>
                  <a:pt x="229157" y="171989"/>
                  <a:pt x="232062" y="175001"/>
                  <a:pt x="234429" y="178336"/>
                </a:cubicBezTo>
                <a:cubicBezTo>
                  <a:pt x="236795" y="181724"/>
                  <a:pt x="238676" y="185327"/>
                  <a:pt x="240021" y="189253"/>
                </a:cubicBezTo>
                <a:cubicBezTo>
                  <a:pt x="241365" y="193179"/>
                  <a:pt x="242011" y="197320"/>
                  <a:pt x="242011" y="201622"/>
                </a:cubicBezTo>
                <a:cubicBezTo>
                  <a:pt x="242011" y="207216"/>
                  <a:pt x="240936" y="212486"/>
                  <a:pt x="238838" y="217380"/>
                </a:cubicBezTo>
                <a:cubicBezTo>
                  <a:pt x="236741" y="222274"/>
                  <a:pt x="233891" y="226577"/>
                  <a:pt x="230234" y="230180"/>
                </a:cubicBezTo>
                <a:cubicBezTo>
                  <a:pt x="226576" y="233837"/>
                  <a:pt x="222328" y="236687"/>
                  <a:pt x="217433" y="238785"/>
                </a:cubicBezTo>
                <a:cubicBezTo>
                  <a:pt x="212540" y="240882"/>
                  <a:pt x="207270" y="241958"/>
                  <a:pt x="201676" y="241958"/>
                </a:cubicBezTo>
                <a:cubicBezTo>
                  <a:pt x="196083" y="241958"/>
                  <a:pt x="190813" y="240882"/>
                  <a:pt x="185919" y="238785"/>
                </a:cubicBezTo>
                <a:cubicBezTo>
                  <a:pt x="181024" y="236687"/>
                  <a:pt x="176721" y="233837"/>
                  <a:pt x="173119" y="230180"/>
                </a:cubicBezTo>
                <a:cubicBezTo>
                  <a:pt x="169462" y="226523"/>
                  <a:pt x="166611" y="222274"/>
                  <a:pt x="164514" y="217380"/>
                </a:cubicBezTo>
                <a:cubicBezTo>
                  <a:pt x="162416" y="212486"/>
                  <a:pt x="161341" y="207216"/>
                  <a:pt x="161341" y="201622"/>
                </a:cubicBezTo>
                <a:cubicBezTo>
                  <a:pt x="161341" y="197266"/>
                  <a:pt x="161986" y="193125"/>
                  <a:pt x="163330" y="189253"/>
                </a:cubicBezTo>
                <a:cubicBezTo>
                  <a:pt x="164675" y="185327"/>
                  <a:pt x="166504" y="181670"/>
                  <a:pt x="168924" y="178336"/>
                </a:cubicBezTo>
                <a:cubicBezTo>
                  <a:pt x="171291" y="174947"/>
                  <a:pt x="174194" y="172043"/>
                  <a:pt x="177529" y="169516"/>
                </a:cubicBezTo>
                <a:cubicBezTo>
                  <a:pt x="180863" y="166988"/>
                  <a:pt x="184574" y="165052"/>
                  <a:pt x="188662" y="163654"/>
                </a:cubicBezTo>
                <a:lnTo>
                  <a:pt x="188231" y="163654"/>
                </a:lnTo>
                <a:lnTo>
                  <a:pt x="188231" y="54426"/>
                </a:lnTo>
                <a:lnTo>
                  <a:pt x="215121" y="54426"/>
                </a:lnTo>
                <a:lnTo>
                  <a:pt x="215121" y="163654"/>
                </a:lnTo>
                <a:lnTo>
                  <a:pt x="214691" y="163654"/>
                </a:lnTo>
                <a:close/>
                <a:moveTo>
                  <a:pt x="201676" y="215121"/>
                </a:moveTo>
                <a:cubicBezTo>
                  <a:pt x="205333" y="215121"/>
                  <a:pt x="208453" y="213777"/>
                  <a:pt x="211142" y="211142"/>
                </a:cubicBezTo>
                <a:cubicBezTo>
                  <a:pt x="213777" y="208506"/>
                  <a:pt x="215121" y="205333"/>
                  <a:pt x="215121" y="201676"/>
                </a:cubicBezTo>
                <a:cubicBezTo>
                  <a:pt x="215121" y="198019"/>
                  <a:pt x="213777" y="194900"/>
                  <a:pt x="211142" y="192211"/>
                </a:cubicBezTo>
                <a:cubicBezTo>
                  <a:pt x="208453" y="189576"/>
                  <a:pt x="205333" y="188231"/>
                  <a:pt x="201676" y="188231"/>
                </a:cubicBezTo>
                <a:cubicBezTo>
                  <a:pt x="198020" y="188231"/>
                  <a:pt x="194900" y="189576"/>
                  <a:pt x="192211" y="192211"/>
                </a:cubicBezTo>
                <a:cubicBezTo>
                  <a:pt x="189522" y="194900"/>
                  <a:pt x="188231" y="198019"/>
                  <a:pt x="188231" y="201676"/>
                </a:cubicBezTo>
                <a:cubicBezTo>
                  <a:pt x="188231" y="205333"/>
                  <a:pt x="189576" y="208453"/>
                  <a:pt x="192211" y="211142"/>
                </a:cubicBezTo>
                <a:cubicBezTo>
                  <a:pt x="194846" y="213777"/>
                  <a:pt x="198020" y="215121"/>
                  <a:pt x="201676" y="215121"/>
                </a:cubicBezTo>
                <a:close/>
                <a:moveTo>
                  <a:pt x="253358" y="63461"/>
                </a:moveTo>
                <a:cubicBezTo>
                  <a:pt x="267934" y="68946"/>
                  <a:pt x="281110" y="76261"/>
                  <a:pt x="292941" y="85511"/>
                </a:cubicBezTo>
                <a:cubicBezTo>
                  <a:pt x="304773" y="94761"/>
                  <a:pt x="314884" y="105409"/>
                  <a:pt x="323220" y="117456"/>
                </a:cubicBezTo>
                <a:cubicBezTo>
                  <a:pt x="331555" y="129503"/>
                  <a:pt x="338010" y="142679"/>
                  <a:pt x="342527" y="156931"/>
                </a:cubicBezTo>
                <a:cubicBezTo>
                  <a:pt x="347098" y="171237"/>
                  <a:pt x="349357" y="186134"/>
                  <a:pt x="349357" y="201676"/>
                </a:cubicBezTo>
                <a:cubicBezTo>
                  <a:pt x="349357" y="221414"/>
                  <a:pt x="345700" y="240290"/>
                  <a:pt x="338332" y="258307"/>
                </a:cubicBezTo>
                <a:cubicBezTo>
                  <a:pt x="330964" y="276323"/>
                  <a:pt x="320316" y="292296"/>
                  <a:pt x="306279" y="306333"/>
                </a:cubicBezTo>
                <a:lnTo>
                  <a:pt x="287186" y="287241"/>
                </a:lnTo>
                <a:cubicBezTo>
                  <a:pt x="298535" y="275893"/>
                  <a:pt x="307300" y="262824"/>
                  <a:pt x="313432" y="248035"/>
                </a:cubicBezTo>
                <a:cubicBezTo>
                  <a:pt x="319616" y="233245"/>
                  <a:pt x="322682" y="217810"/>
                  <a:pt x="322682" y="201730"/>
                </a:cubicBezTo>
                <a:cubicBezTo>
                  <a:pt x="322682" y="189145"/>
                  <a:pt x="320799" y="176991"/>
                  <a:pt x="317035" y="165267"/>
                </a:cubicBezTo>
                <a:cubicBezTo>
                  <a:pt x="313270" y="153597"/>
                  <a:pt x="307946" y="142787"/>
                  <a:pt x="301062" y="132891"/>
                </a:cubicBezTo>
                <a:cubicBezTo>
                  <a:pt x="294178" y="122996"/>
                  <a:pt x="285950" y="114283"/>
                  <a:pt x="276269" y="106646"/>
                </a:cubicBezTo>
                <a:cubicBezTo>
                  <a:pt x="266589" y="99010"/>
                  <a:pt x="255887" y="93040"/>
                  <a:pt x="244108" y="88684"/>
                </a:cubicBezTo>
                <a:lnTo>
                  <a:pt x="253358" y="63461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18" name="Volný tvar: obrazec 17">
            <a:extLst>
              <a:ext uri="{FF2B5EF4-FFF2-40B4-BE49-F238E27FC236}">
                <a16:creationId xmlns:a16="http://schemas.microsoft.com/office/drawing/2014/main" id="{8A51EA7B-A4C1-4478-5413-0BE1E752FFC9}"/>
              </a:ext>
            </a:extLst>
          </p:cNvPr>
          <p:cNvSpPr/>
          <p:nvPr/>
        </p:nvSpPr>
        <p:spPr>
          <a:xfrm>
            <a:off x="643516" y="4064663"/>
            <a:ext cx="303516" cy="441480"/>
          </a:xfrm>
          <a:custGeom>
            <a:avLst/>
            <a:gdLst>
              <a:gd name="connsiteX0" fmla="*/ 147896 w 295791"/>
              <a:gd name="connsiteY0" fmla="*/ 0 h 430242"/>
              <a:gd name="connsiteX1" fmla="*/ 187155 w 295791"/>
              <a:gd name="connsiteY1" fmla="*/ 5270 h 430242"/>
              <a:gd name="connsiteX2" fmla="*/ 222543 w 295791"/>
              <a:gd name="connsiteY2" fmla="*/ 20168 h 430242"/>
              <a:gd name="connsiteX3" fmla="*/ 252498 w 295791"/>
              <a:gd name="connsiteY3" fmla="*/ 43293 h 430242"/>
              <a:gd name="connsiteX4" fmla="*/ 275624 w 295791"/>
              <a:gd name="connsiteY4" fmla="*/ 73249 h 430242"/>
              <a:gd name="connsiteX5" fmla="*/ 290521 w 295791"/>
              <a:gd name="connsiteY5" fmla="*/ 108636 h 430242"/>
              <a:gd name="connsiteX6" fmla="*/ 295792 w 295791"/>
              <a:gd name="connsiteY6" fmla="*/ 147896 h 430242"/>
              <a:gd name="connsiteX7" fmla="*/ 284229 w 295791"/>
              <a:gd name="connsiteY7" fmla="*/ 204419 h 430242"/>
              <a:gd name="connsiteX8" fmla="*/ 251262 w 295791"/>
              <a:gd name="connsiteY8" fmla="*/ 251692 h 430242"/>
              <a:gd name="connsiteX9" fmla="*/ 224479 w 295791"/>
              <a:gd name="connsiteY9" fmla="*/ 290145 h 430242"/>
              <a:gd name="connsiteX10" fmla="*/ 215121 w 295791"/>
              <a:gd name="connsiteY10" fmla="*/ 336127 h 430242"/>
              <a:gd name="connsiteX11" fmla="*/ 215121 w 295791"/>
              <a:gd name="connsiteY11" fmla="*/ 389907 h 430242"/>
              <a:gd name="connsiteX12" fmla="*/ 211948 w 295791"/>
              <a:gd name="connsiteY12" fmla="*/ 405665 h 430242"/>
              <a:gd name="connsiteX13" fmla="*/ 203343 w 295791"/>
              <a:gd name="connsiteY13" fmla="*/ 418465 h 430242"/>
              <a:gd name="connsiteX14" fmla="*/ 190543 w 295791"/>
              <a:gd name="connsiteY14" fmla="*/ 427070 h 430242"/>
              <a:gd name="connsiteX15" fmla="*/ 174786 w 295791"/>
              <a:gd name="connsiteY15" fmla="*/ 430243 h 430242"/>
              <a:gd name="connsiteX16" fmla="*/ 121006 w 295791"/>
              <a:gd name="connsiteY16" fmla="*/ 430243 h 430242"/>
              <a:gd name="connsiteX17" fmla="*/ 105248 w 295791"/>
              <a:gd name="connsiteY17" fmla="*/ 427070 h 430242"/>
              <a:gd name="connsiteX18" fmla="*/ 92448 w 295791"/>
              <a:gd name="connsiteY18" fmla="*/ 418465 h 430242"/>
              <a:gd name="connsiteX19" fmla="*/ 83843 w 295791"/>
              <a:gd name="connsiteY19" fmla="*/ 405665 h 430242"/>
              <a:gd name="connsiteX20" fmla="*/ 80670 w 295791"/>
              <a:gd name="connsiteY20" fmla="*/ 389907 h 430242"/>
              <a:gd name="connsiteX21" fmla="*/ 80670 w 295791"/>
              <a:gd name="connsiteY21" fmla="*/ 336127 h 430242"/>
              <a:gd name="connsiteX22" fmla="*/ 71313 w 295791"/>
              <a:gd name="connsiteY22" fmla="*/ 290145 h 430242"/>
              <a:gd name="connsiteX23" fmla="*/ 44530 w 295791"/>
              <a:gd name="connsiteY23" fmla="*/ 251692 h 430242"/>
              <a:gd name="connsiteX24" fmla="*/ 11563 w 295791"/>
              <a:gd name="connsiteY24" fmla="*/ 204419 h 430242"/>
              <a:gd name="connsiteX25" fmla="*/ 0 w 295791"/>
              <a:gd name="connsiteY25" fmla="*/ 147896 h 430242"/>
              <a:gd name="connsiteX26" fmla="*/ 5270 w 295791"/>
              <a:gd name="connsiteY26" fmla="*/ 108636 h 430242"/>
              <a:gd name="connsiteX27" fmla="*/ 20168 w 295791"/>
              <a:gd name="connsiteY27" fmla="*/ 73249 h 430242"/>
              <a:gd name="connsiteX28" fmla="*/ 43293 w 295791"/>
              <a:gd name="connsiteY28" fmla="*/ 43293 h 430242"/>
              <a:gd name="connsiteX29" fmla="*/ 73249 w 295791"/>
              <a:gd name="connsiteY29" fmla="*/ 20168 h 430242"/>
              <a:gd name="connsiteX30" fmla="*/ 108636 w 295791"/>
              <a:gd name="connsiteY30" fmla="*/ 5270 h 430242"/>
              <a:gd name="connsiteX31" fmla="*/ 147896 w 295791"/>
              <a:gd name="connsiteY31" fmla="*/ 0 h 430242"/>
              <a:gd name="connsiteX32" fmla="*/ 188823 w 295791"/>
              <a:gd name="connsiteY32" fmla="*/ 322682 h 430242"/>
              <a:gd name="connsiteX33" fmla="*/ 202698 w 295791"/>
              <a:gd name="connsiteY33" fmla="*/ 273527 h 430242"/>
              <a:gd name="connsiteX34" fmla="*/ 232761 w 295791"/>
              <a:gd name="connsiteY34" fmla="*/ 232331 h 430242"/>
              <a:gd name="connsiteX35" fmla="*/ 259544 w 295791"/>
              <a:gd name="connsiteY35" fmla="*/ 193771 h 430242"/>
              <a:gd name="connsiteX36" fmla="*/ 268902 w 295791"/>
              <a:gd name="connsiteY36" fmla="*/ 147842 h 430242"/>
              <a:gd name="connsiteX37" fmla="*/ 259329 w 295791"/>
              <a:gd name="connsiteY37" fmla="*/ 100784 h 430242"/>
              <a:gd name="connsiteX38" fmla="*/ 233407 w 295791"/>
              <a:gd name="connsiteY38" fmla="*/ 62331 h 430242"/>
              <a:gd name="connsiteX39" fmla="*/ 194954 w 295791"/>
              <a:gd name="connsiteY39" fmla="*/ 36409 h 430242"/>
              <a:gd name="connsiteX40" fmla="*/ 147896 w 295791"/>
              <a:gd name="connsiteY40" fmla="*/ 26836 h 430242"/>
              <a:gd name="connsiteX41" fmla="*/ 100838 w 295791"/>
              <a:gd name="connsiteY41" fmla="*/ 36409 h 430242"/>
              <a:gd name="connsiteX42" fmla="*/ 62385 w 295791"/>
              <a:gd name="connsiteY42" fmla="*/ 62331 h 430242"/>
              <a:gd name="connsiteX43" fmla="*/ 36463 w 295791"/>
              <a:gd name="connsiteY43" fmla="*/ 100784 h 430242"/>
              <a:gd name="connsiteX44" fmla="*/ 26890 w 295791"/>
              <a:gd name="connsiteY44" fmla="*/ 147842 h 430242"/>
              <a:gd name="connsiteX45" fmla="*/ 36248 w 295791"/>
              <a:gd name="connsiteY45" fmla="*/ 193771 h 430242"/>
              <a:gd name="connsiteX46" fmla="*/ 63030 w 295791"/>
              <a:gd name="connsiteY46" fmla="*/ 232331 h 430242"/>
              <a:gd name="connsiteX47" fmla="*/ 93093 w 295791"/>
              <a:gd name="connsiteY47" fmla="*/ 273527 h 430242"/>
              <a:gd name="connsiteX48" fmla="*/ 106969 w 295791"/>
              <a:gd name="connsiteY48" fmla="*/ 322682 h 430242"/>
              <a:gd name="connsiteX49" fmla="*/ 188823 w 295791"/>
              <a:gd name="connsiteY49" fmla="*/ 322682 h 430242"/>
              <a:gd name="connsiteX50" fmla="*/ 174786 w 295791"/>
              <a:gd name="connsiteY50" fmla="*/ 403352 h 430242"/>
              <a:gd name="connsiteX51" fmla="*/ 184251 w 295791"/>
              <a:gd name="connsiteY51" fmla="*/ 399373 h 430242"/>
              <a:gd name="connsiteX52" fmla="*/ 188231 w 295791"/>
              <a:gd name="connsiteY52" fmla="*/ 389907 h 430242"/>
              <a:gd name="connsiteX53" fmla="*/ 188231 w 295791"/>
              <a:gd name="connsiteY53" fmla="*/ 349572 h 430242"/>
              <a:gd name="connsiteX54" fmla="*/ 107561 w 295791"/>
              <a:gd name="connsiteY54" fmla="*/ 349572 h 430242"/>
              <a:gd name="connsiteX55" fmla="*/ 107561 w 295791"/>
              <a:gd name="connsiteY55" fmla="*/ 389907 h 430242"/>
              <a:gd name="connsiteX56" fmla="*/ 111540 w 295791"/>
              <a:gd name="connsiteY56" fmla="*/ 399373 h 430242"/>
              <a:gd name="connsiteX57" fmla="*/ 121006 w 295791"/>
              <a:gd name="connsiteY57" fmla="*/ 403352 h 430242"/>
              <a:gd name="connsiteX58" fmla="*/ 174786 w 295791"/>
              <a:gd name="connsiteY58" fmla="*/ 403352 h 43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295791" h="430242">
                <a:moveTo>
                  <a:pt x="147896" y="0"/>
                </a:moveTo>
                <a:cubicBezTo>
                  <a:pt x="161502" y="0"/>
                  <a:pt x="174571" y="1775"/>
                  <a:pt x="187155" y="5270"/>
                </a:cubicBezTo>
                <a:cubicBezTo>
                  <a:pt x="199740" y="8766"/>
                  <a:pt x="211572" y="13768"/>
                  <a:pt x="222543" y="20168"/>
                </a:cubicBezTo>
                <a:cubicBezTo>
                  <a:pt x="233514" y="26621"/>
                  <a:pt x="243517" y="34312"/>
                  <a:pt x="252498" y="43293"/>
                </a:cubicBezTo>
                <a:cubicBezTo>
                  <a:pt x="261480" y="52274"/>
                  <a:pt x="269170" y="62224"/>
                  <a:pt x="275624" y="73249"/>
                </a:cubicBezTo>
                <a:cubicBezTo>
                  <a:pt x="282078" y="84220"/>
                  <a:pt x="287026" y="96052"/>
                  <a:pt x="290521" y="108636"/>
                </a:cubicBezTo>
                <a:cubicBezTo>
                  <a:pt x="294017" y="121221"/>
                  <a:pt x="295792" y="134343"/>
                  <a:pt x="295792" y="147896"/>
                </a:cubicBezTo>
                <a:cubicBezTo>
                  <a:pt x="295792" y="168225"/>
                  <a:pt x="291920" y="187048"/>
                  <a:pt x="284229" y="204419"/>
                </a:cubicBezTo>
                <a:cubicBezTo>
                  <a:pt x="276538" y="221790"/>
                  <a:pt x="265513" y="237548"/>
                  <a:pt x="251262" y="251692"/>
                </a:cubicBezTo>
                <a:cubicBezTo>
                  <a:pt x="239645" y="263201"/>
                  <a:pt x="230718" y="276001"/>
                  <a:pt x="224479" y="290145"/>
                </a:cubicBezTo>
                <a:cubicBezTo>
                  <a:pt x="218240" y="304289"/>
                  <a:pt x="215121" y="319616"/>
                  <a:pt x="215121" y="336127"/>
                </a:cubicBezTo>
                <a:lnTo>
                  <a:pt x="215121" y="389907"/>
                </a:lnTo>
                <a:cubicBezTo>
                  <a:pt x="215121" y="395501"/>
                  <a:pt x="214045" y="400771"/>
                  <a:pt x="211948" y="405665"/>
                </a:cubicBezTo>
                <a:cubicBezTo>
                  <a:pt x="209851" y="410559"/>
                  <a:pt x="207000" y="414862"/>
                  <a:pt x="203343" y="418465"/>
                </a:cubicBezTo>
                <a:cubicBezTo>
                  <a:pt x="199686" y="422122"/>
                  <a:pt x="195438" y="424972"/>
                  <a:pt x="190543" y="427070"/>
                </a:cubicBezTo>
                <a:cubicBezTo>
                  <a:pt x="185650" y="429167"/>
                  <a:pt x="180379" y="430243"/>
                  <a:pt x="174786" y="430243"/>
                </a:cubicBezTo>
                <a:lnTo>
                  <a:pt x="121006" y="430243"/>
                </a:lnTo>
                <a:cubicBezTo>
                  <a:pt x="115412" y="430243"/>
                  <a:pt x="110142" y="429167"/>
                  <a:pt x="105248" y="427070"/>
                </a:cubicBezTo>
                <a:cubicBezTo>
                  <a:pt x="100354" y="424972"/>
                  <a:pt x="96052" y="422122"/>
                  <a:pt x="92448" y="418465"/>
                </a:cubicBezTo>
                <a:cubicBezTo>
                  <a:pt x="88791" y="414808"/>
                  <a:pt x="85941" y="410559"/>
                  <a:pt x="83843" y="405665"/>
                </a:cubicBezTo>
                <a:cubicBezTo>
                  <a:pt x="81746" y="400771"/>
                  <a:pt x="80670" y="395501"/>
                  <a:pt x="80670" y="389907"/>
                </a:cubicBezTo>
                <a:lnTo>
                  <a:pt x="80670" y="336127"/>
                </a:lnTo>
                <a:cubicBezTo>
                  <a:pt x="80670" y="319616"/>
                  <a:pt x="77551" y="304289"/>
                  <a:pt x="71313" y="290145"/>
                </a:cubicBezTo>
                <a:cubicBezTo>
                  <a:pt x="65074" y="276001"/>
                  <a:pt x="56146" y="263201"/>
                  <a:pt x="44530" y="251692"/>
                </a:cubicBezTo>
                <a:cubicBezTo>
                  <a:pt x="30225" y="237548"/>
                  <a:pt x="19253" y="221790"/>
                  <a:pt x="11563" y="204419"/>
                </a:cubicBezTo>
                <a:cubicBezTo>
                  <a:pt x="3872" y="187048"/>
                  <a:pt x="0" y="168225"/>
                  <a:pt x="0" y="147896"/>
                </a:cubicBezTo>
                <a:cubicBezTo>
                  <a:pt x="0" y="134289"/>
                  <a:pt x="1775" y="121221"/>
                  <a:pt x="5270" y="108636"/>
                </a:cubicBezTo>
                <a:cubicBezTo>
                  <a:pt x="8766" y="96052"/>
                  <a:pt x="13767" y="84220"/>
                  <a:pt x="20168" y="73249"/>
                </a:cubicBezTo>
                <a:cubicBezTo>
                  <a:pt x="26621" y="62278"/>
                  <a:pt x="34312" y="52274"/>
                  <a:pt x="43293" y="43293"/>
                </a:cubicBezTo>
                <a:cubicBezTo>
                  <a:pt x="52274" y="34312"/>
                  <a:pt x="62224" y="26621"/>
                  <a:pt x="73249" y="20168"/>
                </a:cubicBezTo>
                <a:cubicBezTo>
                  <a:pt x="84220" y="13714"/>
                  <a:pt x="96052" y="8766"/>
                  <a:pt x="108636" y="5270"/>
                </a:cubicBezTo>
                <a:cubicBezTo>
                  <a:pt x="121221" y="1775"/>
                  <a:pt x="134289" y="0"/>
                  <a:pt x="147896" y="0"/>
                </a:cubicBezTo>
                <a:close/>
                <a:moveTo>
                  <a:pt x="188823" y="322682"/>
                </a:moveTo>
                <a:cubicBezTo>
                  <a:pt x="190651" y="304612"/>
                  <a:pt x="195276" y="288209"/>
                  <a:pt x="202698" y="273527"/>
                </a:cubicBezTo>
                <a:cubicBezTo>
                  <a:pt x="210119" y="258845"/>
                  <a:pt x="220123" y="245077"/>
                  <a:pt x="232761" y="232331"/>
                </a:cubicBezTo>
                <a:cubicBezTo>
                  <a:pt x="244377" y="220553"/>
                  <a:pt x="253305" y="207700"/>
                  <a:pt x="259544" y="193771"/>
                </a:cubicBezTo>
                <a:cubicBezTo>
                  <a:pt x="265782" y="179841"/>
                  <a:pt x="268902" y="164514"/>
                  <a:pt x="268902" y="147842"/>
                </a:cubicBezTo>
                <a:cubicBezTo>
                  <a:pt x="268902" y="131170"/>
                  <a:pt x="265729" y="115466"/>
                  <a:pt x="259329" y="100784"/>
                </a:cubicBezTo>
                <a:cubicBezTo>
                  <a:pt x="252929" y="86102"/>
                  <a:pt x="244324" y="73249"/>
                  <a:pt x="233407" y="62331"/>
                </a:cubicBezTo>
                <a:cubicBezTo>
                  <a:pt x="222489" y="51414"/>
                  <a:pt x="209689" y="42755"/>
                  <a:pt x="194954" y="36409"/>
                </a:cubicBezTo>
                <a:cubicBezTo>
                  <a:pt x="180272" y="30063"/>
                  <a:pt x="164568" y="26836"/>
                  <a:pt x="147896" y="26836"/>
                </a:cubicBezTo>
                <a:cubicBezTo>
                  <a:pt x="131224" y="26836"/>
                  <a:pt x="115520" y="30009"/>
                  <a:pt x="100838" y="36409"/>
                </a:cubicBezTo>
                <a:cubicBezTo>
                  <a:pt x="86156" y="42809"/>
                  <a:pt x="73303" y="51414"/>
                  <a:pt x="62385" y="62331"/>
                </a:cubicBezTo>
                <a:cubicBezTo>
                  <a:pt x="51467" y="73249"/>
                  <a:pt x="42809" y="86049"/>
                  <a:pt x="36463" y="100784"/>
                </a:cubicBezTo>
                <a:cubicBezTo>
                  <a:pt x="30063" y="115466"/>
                  <a:pt x="26890" y="131170"/>
                  <a:pt x="26890" y="147842"/>
                </a:cubicBezTo>
                <a:cubicBezTo>
                  <a:pt x="26890" y="164514"/>
                  <a:pt x="30009" y="179788"/>
                  <a:pt x="36248" y="193771"/>
                </a:cubicBezTo>
                <a:cubicBezTo>
                  <a:pt x="42487" y="207700"/>
                  <a:pt x="51414" y="220553"/>
                  <a:pt x="63030" y="232331"/>
                </a:cubicBezTo>
                <a:cubicBezTo>
                  <a:pt x="75615" y="245077"/>
                  <a:pt x="85672" y="258791"/>
                  <a:pt x="93093" y="273527"/>
                </a:cubicBezTo>
                <a:cubicBezTo>
                  <a:pt x="100515" y="288209"/>
                  <a:pt x="105140" y="304612"/>
                  <a:pt x="106969" y="322682"/>
                </a:cubicBezTo>
                <a:lnTo>
                  <a:pt x="188823" y="322682"/>
                </a:lnTo>
                <a:close/>
                <a:moveTo>
                  <a:pt x="174786" y="403352"/>
                </a:moveTo>
                <a:cubicBezTo>
                  <a:pt x="178443" y="403352"/>
                  <a:pt x="181562" y="402008"/>
                  <a:pt x="184251" y="399373"/>
                </a:cubicBezTo>
                <a:cubicBezTo>
                  <a:pt x="186887" y="396737"/>
                  <a:pt x="188231" y="393564"/>
                  <a:pt x="188231" y="389907"/>
                </a:cubicBezTo>
                <a:lnTo>
                  <a:pt x="188231" y="349572"/>
                </a:lnTo>
                <a:lnTo>
                  <a:pt x="107561" y="349572"/>
                </a:lnTo>
                <a:lnTo>
                  <a:pt x="107561" y="389907"/>
                </a:lnTo>
                <a:cubicBezTo>
                  <a:pt x="107561" y="393564"/>
                  <a:pt x="108905" y="396684"/>
                  <a:pt x="111540" y="399373"/>
                </a:cubicBezTo>
                <a:cubicBezTo>
                  <a:pt x="114176" y="402062"/>
                  <a:pt x="117348" y="403352"/>
                  <a:pt x="121006" y="403352"/>
                </a:cubicBezTo>
                <a:lnTo>
                  <a:pt x="174786" y="403352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19" name="Volný tvar: obrazec 18">
            <a:extLst>
              <a:ext uri="{FF2B5EF4-FFF2-40B4-BE49-F238E27FC236}">
                <a16:creationId xmlns:a16="http://schemas.microsoft.com/office/drawing/2014/main" id="{BDF9CFC9-1CDD-EBED-2E11-DC316FB4F45C}"/>
              </a:ext>
            </a:extLst>
          </p:cNvPr>
          <p:cNvSpPr/>
          <p:nvPr/>
        </p:nvSpPr>
        <p:spPr>
          <a:xfrm>
            <a:off x="7345026" y="2269105"/>
            <a:ext cx="416339" cy="416339"/>
          </a:xfrm>
          <a:custGeom>
            <a:avLst/>
            <a:gdLst>
              <a:gd name="connsiteX0" fmla="*/ 405558 w 430350"/>
              <a:gd name="connsiteY0" fmla="*/ 46251 h 430350"/>
              <a:gd name="connsiteX1" fmla="*/ 415561 w 430350"/>
              <a:gd name="connsiteY1" fmla="*/ 64321 h 430350"/>
              <a:gd name="connsiteX2" fmla="*/ 423412 w 430350"/>
              <a:gd name="connsiteY2" fmla="*/ 81746 h 430350"/>
              <a:gd name="connsiteX3" fmla="*/ 428575 w 430350"/>
              <a:gd name="connsiteY3" fmla="*/ 100139 h 430350"/>
              <a:gd name="connsiteX4" fmla="*/ 430350 w 430350"/>
              <a:gd name="connsiteY4" fmla="*/ 121059 h 430350"/>
              <a:gd name="connsiteX5" fmla="*/ 426048 w 430350"/>
              <a:gd name="connsiteY5" fmla="*/ 153113 h 430350"/>
              <a:gd name="connsiteX6" fmla="*/ 413839 w 430350"/>
              <a:gd name="connsiteY6" fmla="*/ 181993 h 430350"/>
              <a:gd name="connsiteX7" fmla="*/ 394802 w 430350"/>
              <a:gd name="connsiteY7" fmla="*/ 206570 h 430350"/>
              <a:gd name="connsiteX8" fmla="*/ 370224 w 430350"/>
              <a:gd name="connsiteY8" fmla="*/ 225608 h 430350"/>
              <a:gd name="connsiteX9" fmla="*/ 341344 w 430350"/>
              <a:gd name="connsiteY9" fmla="*/ 237817 h 430350"/>
              <a:gd name="connsiteX10" fmla="*/ 309291 w 430350"/>
              <a:gd name="connsiteY10" fmla="*/ 242119 h 430350"/>
              <a:gd name="connsiteX11" fmla="*/ 299502 w 430350"/>
              <a:gd name="connsiteY11" fmla="*/ 241689 h 430350"/>
              <a:gd name="connsiteX12" fmla="*/ 289715 w 430350"/>
              <a:gd name="connsiteY12" fmla="*/ 240452 h 430350"/>
              <a:gd name="connsiteX13" fmla="*/ 120414 w 430350"/>
              <a:gd name="connsiteY13" fmla="*/ 409752 h 430350"/>
              <a:gd name="connsiteX14" fmla="*/ 97396 w 430350"/>
              <a:gd name="connsiteY14" fmla="*/ 425080 h 430350"/>
              <a:gd name="connsiteX15" fmla="*/ 70398 w 430350"/>
              <a:gd name="connsiteY15" fmla="*/ 430350 h 430350"/>
              <a:gd name="connsiteX16" fmla="*/ 43078 w 430350"/>
              <a:gd name="connsiteY16" fmla="*/ 424757 h 430350"/>
              <a:gd name="connsiteX17" fmla="*/ 20705 w 430350"/>
              <a:gd name="connsiteY17" fmla="*/ 409645 h 430350"/>
              <a:gd name="connsiteX18" fmla="*/ 5593 w 430350"/>
              <a:gd name="connsiteY18" fmla="*/ 387272 h 430350"/>
              <a:gd name="connsiteX19" fmla="*/ 0 w 430350"/>
              <a:gd name="connsiteY19" fmla="*/ 359952 h 430350"/>
              <a:gd name="connsiteX20" fmla="*/ 5270 w 430350"/>
              <a:gd name="connsiteY20" fmla="*/ 332954 h 430350"/>
              <a:gd name="connsiteX21" fmla="*/ 20598 w 430350"/>
              <a:gd name="connsiteY21" fmla="*/ 309936 h 430350"/>
              <a:gd name="connsiteX22" fmla="*/ 189899 w 430350"/>
              <a:gd name="connsiteY22" fmla="*/ 140636 h 430350"/>
              <a:gd name="connsiteX23" fmla="*/ 188661 w 430350"/>
              <a:gd name="connsiteY23" fmla="*/ 130848 h 430350"/>
              <a:gd name="connsiteX24" fmla="*/ 188231 w 430350"/>
              <a:gd name="connsiteY24" fmla="*/ 121059 h 430350"/>
              <a:gd name="connsiteX25" fmla="*/ 192534 w 430350"/>
              <a:gd name="connsiteY25" fmla="*/ 89006 h 430350"/>
              <a:gd name="connsiteX26" fmla="*/ 204741 w 430350"/>
              <a:gd name="connsiteY26" fmla="*/ 60126 h 430350"/>
              <a:gd name="connsiteX27" fmla="*/ 223780 w 430350"/>
              <a:gd name="connsiteY27" fmla="*/ 35549 h 430350"/>
              <a:gd name="connsiteX28" fmla="*/ 248358 w 430350"/>
              <a:gd name="connsiteY28" fmla="*/ 16511 h 430350"/>
              <a:gd name="connsiteX29" fmla="*/ 277238 w 430350"/>
              <a:gd name="connsiteY29" fmla="*/ 4302 h 430350"/>
              <a:gd name="connsiteX30" fmla="*/ 309291 w 430350"/>
              <a:gd name="connsiteY30" fmla="*/ 0 h 430350"/>
              <a:gd name="connsiteX31" fmla="*/ 330211 w 430350"/>
              <a:gd name="connsiteY31" fmla="*/ 1775 h 430350"/>
              <a:gd name="connsiteX32" fmla="*/ 348604 w 430350"/>
              <a:gd name="connsiteY32" fmla="*/ 6938 h 430350"/>
              <a:gd name="connsiteX33" fmla="*/ 366029 w 430350"/>
              <a:gd name="connsiteY33" fmla="*/ 14790 h 430350"/>
              <a:gd name="connsiteX34" fmla="*/ 384099 w 430350"/>
              <a:gd name="connsiteY34" fmla="*/ 24793 h 430350"/>
              <a:gd name="connsiteX35" fmla="*/ 301331 w 430350"/>
              <a:gd name="connsiteY35" fmla="*/ 107614 h 430350"/>
              <a:gd name="connsiteX36" fmla="*/ 322736 w 430350"/>
              <a:gd name="connsiteY36" fmla="*/ 129019 h 430350"/>
              <a:gd name="connsiteX37" fmla="*/ 405558 w 430350"/>
              <a:gd name="connsiteY37" fmla="*/ 46251 h 430350"/>
              <a:gd name="connsiteX38" fmla="*/ 309345 w 430350"/>
              <a:gd name="connsiteY38" fmla="*/ 215175 h 430350"/>
              <a:gd name="connsiteX39" fmla="*/ 346022 w 430350"/>
              <a:gd name="connsiteY39" fmla="*/ 207700 h 430350"/>
              <a:gd name="connsiteX40" fmla="*/ 375871 w 430350"/>
              <a:gd name="connsiteY40" fmla="*/ 187532 h 430350"/>
              <a:gd name="connsiteX41" fmla="*/ 396038 w 430350"/>
              <a:gd name="connsiteY41" fmla="*/ 157684 h 430350"/>
              <a:gd name="connsiteX42" fmla="*/ 403514 w 430350"/>
              <a:gd name="connsiteY42" fmla="*/ 121006 h 430350"/>
              <a:gd name="connsiteX43" fmla="*/ 398458 w 430350"/>
              <a:gd name="connsiteY43" fmla="*/ 91373 h 430350"/>
              <a:gd name="connsiteX44" fmla="*/ 322843 w 430350"/>
              <a:gd name="connsiteY44" fmla="*/ 166773 h 430350"/>
              <a:gd name="connsiteX45" fmla="*/ 263524 w 430350"/>
              <a:gd name="connsiteY45" fmla="*/ 107614 h 430350"/>
              <a:gd name="connsiteX46" fmla="*/ 338924 w 430350"/>
              <a:gd name="connsiteY46" fmla="*/ 31999 h 430350"/>
              <a:gd name="connsiteX47" fmla="*/ 309291 w 430350"/>
              <a:gd name="connsiteY47" fmla="*/ 26944 h 430350"/>
              <a:gd name="connsiteX48" fmla="*/ 272612 w 430350"/>
              <a:gd name="connsiteY48" fmla="*/ 34419 h 430350"/>
              <a:gd name="connsiteX49" fmla="*/ 242764 w 430350"/>
              <a:gd name="connsiteY49" fmla="*/ 54587 h 430350"/>
              <a:gd name="connsiteX50" fmla="*/ 222597 w 430350"/>
              <a:gd name="connsiteY50" fmla="*/ 84435 h 430350"/>
              <a:gd name="connsiteX51" fmla="*/ 215121 w 430350"/>
              <a:gd name="connsiteY51" fmla="*/ 121113 h 430350"/>
              <a:gd name="connsiteX52" fmla="*/ 216358 w 430350"/>
              <a:gd name="connsiteY52" fmla="*/ 135419 h 430350"/>
              <a:gd name="connsiteX53" fmla="*/ 219316 w 430350"/>
              <a:gd name="connsiteY53" fmla="*/ 149294 h 430350"/>
              <a:gd name="connsiteX54" fmla="*/ 39690 w 430350"/>
              <a:gd name="connsiteY54" fmla="*/ 329136 h 430350"/>
              <a:gd name="connsiteX55" fmla="*/ 30225 w 430350"/>
              <a:gd name="connsiteY55" fmla="*/ 343226 h 430350"/>
              <a:gd name="connsiteX56" fmla="*/ 26836 w 430350"/>
              <a:gd name="connsiteY56" fmla="*/ 360005 h 430350"/>
              <a:gd name="connsiteX57" fmla="*/ 30278 w 430350"/>
              <a:gd name="connsiteY57" fmla="*/ 376839 h 430350"/>
              <a:gd name="connsiteX58" fmla="*/ 39636 w 430350"/>
              <a:gd name="connsiteY58" fmla="*/ 390714 h 430350"/>
              <a:gd name="connsiteX59" fmla="*/ 53511 w 430350"/>
              <a:gd name="connsiteY59" fmla="*/ 400072 h 430350"/>
              <a:gd name="connsiteX60" fmla="*/ 70344 w 430350"/>
              <a:gd name="connsiteY60" fmla="*/ 403514 h 430350"/>
              <a:gd name="connsiteX61" fmla="*/ 87178 w 430350"/>
              <a:gd name="connsiteY61" fmla="*/ 400126 h 430350"/>
              <a:gd name="connsiteX62" fmla="*/ 101268 w 430350"/>
              <a:gd name="connsiteY62" fmla="*/ 390660 h 430350"/>
              <a:gd name="connsiteX63" fmla="*/ 281110 w 430350"/>
              <a:gd name="connsiteY63" fmla="*/ 211034 h 430350"/>
              <a:gd name="connsiteX64" fmla="*/ 294985 w 430350"/>
              <a:gd name="connsiteY64" fmla="*/ 213992 h 430350"/>
              <a:gd name="connsiteX65" fmla="*/ 309345 w 430350"/>
              <a:gd name="connsiteY65" fmla="*/ 215175 h 43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30350" h="430350">
                <a:moveTo>
                  <a:pt x="405558" y="46251"/>
                </a:moveTo>
                <a:cubicBezTo>
                  <a:pt x="409214" y="52543"/>
                  <a:pt x="412495" y="58567"/>
                  <a:pt x="415561" y="64321"/>
                </a:cubicBezTo>
                <a:cubicBezTo>
                  <a:pt x="418572" y="70076"/>
                  <a:pt x="421207" y="75884"/>
                  <a:pt x="423412" y="81746"/>
                </a:cubicBezTo>
                <a:cubicBezTo>
                  <a:pt x="425671" y="87608"/>
                  <a:pt x="427392" y="93739"/>
                  <a:pt x="428575" y="100139"/>
                </a:cubicBezTo>
                <a:cubicBezTo>
                  <a:pt x="429759" y="106539"/>
                  <a:pt x="430350" y="113476"/>
                  <a:pt x="430350" y="121059"/>
                </a:cubicBezTo>
                <a:cubicBezTo>
                  <a:pt x="430350" y="132138"/>
                  <a:pt x="428898" y="142787"/>
                  <a:pt x="426048" y="153113"/>
                </a:cubicBezTo>
                <a:cubicBezTo>
                  <a:pt x="423197" y="163385"/>
                  <a:pt x="419110" y="173065"/>
                  <a:pt x="413839" y="181993"/>
                </a:cubicBezTo>
                <a:cubicBezTo>
                  <a:pt x="408569" y="190974"/>
                  <a:pt x="402223" y="199149"/>
                  <a:pt x="394802" y="206570"/>
                </a:cubicBezTo>
                <a:cubicBezTo>
                  <a:pt x="387380" y="213992"/>
                  <a:pt x="379205" y="220338"/>
                  <a:pt x="370224" y="225608"/>
                </a:cubicBezTo>
                <a:cubicBezTo>
                  <a:pt x="361243" y="230879"/>
                  <a:pt x="351616" y="234912"/>
                  <a:pt x="341344" y="237817"/>
                </a:cubicBezTo>
                <a:cubicBezTo>
                  <a:pt x="331072" y="240667"/>
                  <a:pt x="320369" y="242119"/>
                  <a:pt x="309291" y="242119"/>
                </a:cubicBezTo>
                <a:cubicBezTo>
                  <a:pt x="306064" y="242119"/>
                  <a:pt x="302784" y="241958"/>
                  <a:pt x="299502" y="241689"/>
                </a:cubicBezTo>
                <a:cubicBezTo>
                  <a:pt x="296222" y="241420"/>
                  <a:pt x="292941" y="240990"/>
                  <a:pt x="289715" y="240452"/>
                </a:cubicBezTo>
                <a:lnTo>
                  <a:pt x="120414" y="409752"/>
                </a:lnTo>
                <a:cubicBezTo>
                  <a:pt x="113692" y="416475"/>
                  <a:pt x="106001" y="421584"/>
                  <a:pt x="97396" y="425080"/>
                </a:cubicBezTo>
                <a:cubicBezTo>
                  <a:pt x="88791" y="428575"/>
                  <a:pt x="79756" y="430350"/>
                  <a:pt x="70398" y="430350"/>
                </a:cubicBezTo>
                <a:cubicBezTo>
                  <a:pt x="60718" y="430350"/>
                  <a:pt x="51629" y="428522"/>
                  <a:pt x="43078" y="424757"/>
                </a:cubicBezTo>
                <a:cubicBezTo>
                  <a:pt x="34527" y="421046"/>
                  <a:pt x="27052" y="415991"/>
                  <a:pt x="20705" y="409645"/>
                </a:cubicBezTo>
                <a:cubicBezTo>
                  <a:pt x="14306" y="403299"/>
                  <a:pt x="9304" y="395823"/>
                  <a:pt x="5593" y="387272"/>
                </a:cubicBezTo>
                <a:cubicBezTo>
                  <a:pt x="1882" y="378721"/>
                  <a:pt x="0" y="369632"/>
                  <a:pt x="0" y="359952"/>
                </a:cubicBezTo>
                <a:cubicBezTo>
                  <a:pt x="0" y="350594"/>
                  <a:pt x="1775" y="341559"/>
                  <a:pt x="5270" y="332954"/>
                </a:cubicBezTo>
                <a:cubicBezTo>
                  <a:pt x="8766" y="324349"/>
                  <a:pt x="13875" y="316659"/>
                  <a:pt x="20598" y="309936"/>
                </a:cubicBezTo>
                <a:lnTo>
                  <a:pt x="189899" y="140636"/>
                </a:lnTo>
                <a:cubicBezTo>
                  <a:pt x="189360" y="137409"/>
                  <a:pt x="188930" y="134182"/>
                  <a:pt x="188661" y="130848"/>
                </a:cubicBezTo>
                <a:cubicBezTo>
                  <a:pt x="188393" y="127567"/>
                  <a:pt x="188231" y="124286"/>
                  <a:pt x="188231" y="121059"/>
                </a:cubicBezTo>
                <a:cubicBezTo>
                  <a:pt x="188231" y="109981"/>
                  <a:pt x="189683" y="99332"/>
                  <a:pt x="192534" y="89006"/>
                </a:cubicBezTo>
                <a:cubicBezTo>
                  <a:pt x="195384" y="78734"/>
                  <a:pt x="199471" y="69108"/>
                  <a:pt x="204741" y="60126"/>
                </a:cubicBezTo>
                <a:cubicBezTo>
                  <a:pt x="210012" y="51145"/>
                  <a:pt x="216304" y="42970"/>
                  <a:pt x="223780" y="35549"/>
                </a:cubicBezTo>
                <a:cubicBezTo>
                  <a:pt x="231202" y="28127"/>
                  <a:pt x="239376" y="21781"/>
                  <a:pt x="248358" y="16511"/>
                </a:cubicBezTo>
                <a:cubicBezTo>
                  <a:pt x="257339" y="11240"/>
                  <a:pt x="266966" y="7207"/>
                  <a:pt x="277238" y="4302"/>
                </a:cubicBezTo>
                <a:cubicBezTo>
                  <a:pt x="287509" y="1452"/>
                  <a:pt x="298212" y="0"/>
                  <a:pt x="309291" y="0"/>
                </a:cubicBezTo>
                <a:cubicBezTo>
                  <a:pt x="316874" y="0"/>
                  <a:pt x="323811" y="592"/>
                  <a:pt x="330211" y="1775"/>
                </a:cubicBezTo>
                <a:cubicBezTo>
                  <a:pt x="336557" y="2958"/>
                  <a:pt x="342688" y="4679"/>
                  <a:pt x="348604" y="6938"/>
                </a:cubicBezTo>
                <a:cubicBezTo>
                  <a:pt x="354466" y="9196"/>
                  <a:pt x="360274" y="11832"/>
                  <a:pt x="366029" y="14790"/>
                </a:cubicBezTo>
                <a:cubicBezTo>
                  <a:pt x="371783" y="17801"/>
                  <a:pt x="377807" y="21136"/>
                  <a:pt x="384099" y="24793"/>
                </a:cubicBezTo>
                <a:lnTo>
                  <a:pt x="301331" y="107614"/>
                </a:lnTo>
                <a:lnTo>
                  <a:pt x="322736" y="129019"/>
                </a:lnTo>
                <a:lnTo>
                  <a:pt x="405558" y="46251"/>
                </a:lnTo>
                <a:close/>
                <a:moveTo>
                  <a:pt x="309345" y="215175"/>
                </a:moveTo>
                <a:cubicBezTo>
                  <a:pt x="322359" y="215175"/>
                  <a:pt x="334567" y="212701"/>
                  <a:pt x="346022" y="207700"/>
                </a:cubicBezTo>
                <a:cubicBezTo>
                  <a:pt x="357424" y="202752"/>
                  <a:pt x="367374" y="196029"/>
                  <a:pt x="375871" y="187532"/>
                </a:cubicBezTo>
                <a:cubicBezTo>
                  <a:pt x="384368" y="179035"/>
                  <a:pt x="391090" y="169139"/>
                  <a:pt x="396038" y="157684"/>
                </a:cubicBezTo>
                <a:cubicBezTo>
                  <a:pt x="400986" y="146282"/>
                  <a:pt x="403514" y="134074"/>
                  <a:pt x="403514" y="121006"/>
                </a:cubicBezTo>
                <a:cubicBezTo>
                  <a:pt x="403514" y="110787"/>
                  <a:pt x="401846" y="100892"/>
                  <a:pt x="398458" y="91373"/>
                </a:cubicBezTo>
                <a:lnTo>
                  <a:pt x="322843" y="166773"/>
                </a:lnTo>
                <a:lnTo>
                  <a:pt x="263524" y="107614"/>
                </a:lnTo>
                <a:lnTo>
                  <a:pt x="338924" y="31999"/>
                </a:lnTo>
                <a:cubicBezTo>
                  <a:pt x="329405" y="28611"/>
                  <a:pt x="319509" y="26944"/>
                  <a:pt x="309291" y="26944"/>
                </a:cubicBezTo>
                <a:cubicBezTo>
                  <a:pt x="296276" y="26944"/>
                  <a:pt x="284067" y="29418"/>
                  <a:pt x="272612" y="34419"/>
                </a:cubicBezTo>
                <a:cubicBezTo>
                  <a:pt x="261211" y="39367"/>
                  <a:pt x="251262" y="46090"/>
                  <a:pt x="242764" y="54587"/>
                </a:cubicBezTo>
                <a:cubicBezTo>
                  <a:pt x="234267" y="63084"/>
                  <a:pt x="227545" y="72980"/>
                  <a:pt x="222597" y="84435"/>
                </a:cubicBezTo>
                <a:cubicBezTo>
                  <a:pt x="217649" y="95836"/>
                  <a:pt x="215121" y="108045"/>
                  <a:pt x="215121" y="121113"/>
                </a:cubicBezTo>
                <a:cubicBezTo>
                  <a:pt x="215121" y="126007"/>
                  <a:pt x="215551" y="130794"/>
                  <a:pt x="216358" y="135419"/>
                </a:cubicBezTo>
                <a:cubicBezTo>
                  <a:pt x="217165" y="140044"/>
                  <a:pt x="218187" y="144669"/>
                  <a:pt x="219316" y="149294"/>
                </a:cubicBezTo>
                <a:lnTo>
                  <a:pt x="39690" y="329136"/>
                </a:lnTo>
                <a:cubicBezTo>
                  <a:pt x="35603" y="333223"/>
                  <a:pt x="32484" y="337902"/>
                  <a:pt x="30225" y="343226"/>
                </a:cubicBezTo>
                <a:cubicBezTo>
                  <a:pt x="27966" y="348550"/>
                  <a:pt x="26836" y="354143"/>
                  <a:pt x="26836" y="360005"/>
                </a:cubicBezTo>
                <a:cubicBezTo>
                  <a:pt x="26836" y="365867"/>
                  <a:pt x="27966" y="371514"/>
                  <a:pt x="30278" y="376839"/>
                </a:cubicBezTo>
                <a:cubicBezTo>
                  <a:pt x="32591" y="382163"/>
                  <a:pt x="35710" y="386788"/>
                  <a:pt x="39636" y="390714"/>
                </a:cubicBezTo>
                <a:cubicBezTo>
                  <a:pt x="43562" y="394640"/>
                  <a:pt x="48187" y="397759"/>
                  <a:pt x="53511" y="400072"/>
                </a:cubicBezTo>
                <a:cubicBezTo>
                  <a:pt x="58835" y="402384"/>
                  <a:pt x="64429" y="403514"/>
                  <a:pt x="70344" y="403514"/>
                </a:cubicBezTo>
                <a:cubicBezTo>
                  <a:pt x="76261" y="403514"/>
                  <a:pt x="81800" y="402384"/>
                  <a:pt x="87178" y="400126"/>
                </a:cubicBezTo>
                <a:cubicBezTo>
                  <a:pt x="92502" y="397867"/>
                  <a:pt x="97181" y="394748"/>
                  <a:pt x="101268" y="390660"/>
                </a:cubicBezTo>
                <a:lnTo>
                  <a:pt x="281110" y="211034"/>
                </a:lnTo>
                <a:cubicBezTo>
                  <a:pt x="285735" y="212163"/>
                  <a:pt x="290360" y="213131"/>
                  <a:pt x="294985" y="213992"/>
                </a:cubicBezTo>
                <a:cubicBezTo>
                  <a:pt x="299610" y="214852"/>
                  <a:pt x="304397" y="215175"/>
                  <a:pt x="309345" y="215175"/>
                </a:cubicBez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20" name="Volný tvar: obrazec 19">
            <a:extLst>
              <a:ext uri="{FF2B5EF4-FFF2-40B4-BE49-F238E27FC236}">
                <a16:creationId xmlns:a16="http://schemas.microsoft.com/office/drawing/2014/main" id="{F952B2D8-C552-89CA-A1A6-696A1A05BC7D}"/>
              </a:ext>
            </a:extLst>
          </p:cNvPr>
          <p:cNvSpPr/>
          <p:nvPr/>
        </p:nvSpPr>
        <p:spPr>
          <a:xfrm>
            <a:off x="6353408" y="4966647"/>
            <a:ext cx="465268" cy="465092"/>
          </a:xfrm>
          <a:custGeom>
            <a:avLst/>
            <a:gdLst>
              <a:gd name="connsiteX0" fmla="*/ 373289 w 427715"/>
              <a:gd name="connsiteY0" fmla="*/ 206247 h 427553"/>
              <a:gd name="connsiteX1" fmla="*/ 373397 w 427715"/>
              <a:gd name="connsiteY1" fmla="*/ 210012 h 427553"/>
              <a:gd name="connsiteX2" fmla="*/ 373504 w 427715"/>
              <a:gd name="connsiteY2" fmla="*/ 213777 h 427553"/>
              <a:gd name="connsiteX3" fmla="*/ 373397 w 427715"/>
              <a:gd name="connsiteY3" fmla="*/ 217541 h 427553"/>
              <a:gd name="connsiteX4" fmla="*/ 373289 w 427715"/>
              <a:gd name="connsiteY4" fmla="*/ 221306 h 427553"/>
              <a:gd name="connsiteX5" fmla="*/ 427715 w 427715"/>
              <a:gd name="connsiteY5" fmla="*/ 255134 h 427553"/>
              <a:gd name="connsiteX6" fmla="*/ 394317 w 427715"/>
              <a:gd name="connsiteY6" fmla="*/ 335589 h 427553"/>
              <a:gd name="connsiteX7" fmla="*/ 331932 w 427715"/>
              <a:gd name="connsiteY7" fmla="*/ 321284 h 427553"/>
              <a:gd name="connsiteX8" fmla="*/ 321445 w 427715"/>
              <a:gd name="connsiteY8" fmla="*/ 331771 h 427553"/>
              <a:gd name="connsiteX9" fmla="*/ 335751 w 427715"/>
              <a:gd name="connsiteY9" fmla="*/ 394156 h 427553"/>
              <a:gd name="connsiteX10" fmla="*/ 255295 w 427715"/>
              <a:gd name="connsiteY10" fmla="*/ 427554 h 427553"/>
              <a:gd name="connsiteX11" fmla="*/ 221468 w 427715"/>
              <a:gd name="connsiteY11" fmla="*/ 373128 h 427553"/>
              <a:gd name="connsiteX12" fmla="*/ 217703 w 427715"/>
              <a:gd name="connsiteY12" fmla="*/ 373236 h 427553"/>
              <a:gd name="connsiteX13" fmla="*/ 213938 w 427715"/>
              <a:gd name="connsiteY13" fmla="*/ 373343 h 427553"/>
              <a:gd name="connsiteX14" fmla="*/ 210173 w 427715"/>
              <a:gd name="connsiteY14" fmla="*/ 373236 h 427553"/>
              <a:gd name="connsiteX15" fmla="*/ 206409 w 427715"/>
              <a:gd name="connsiteY15" fmla="*/ 373128 h 427553"/>
              <a:gd name="connsiteX16" fmla="*/ 172581 w 427715"/>
              <a:gd name="connsiteY16" fmla="*/ 427554 h 427553"/>
              <a:gd name="connsiteX17" fmla="*/ 92126 w 427715"/>
              <a:gd name="connsiteY17" fmla="*/ 394156 h 427553"/>
              <a:gd name="connsiteX18" fmla="*/ 106431 w 427715"/>
              <a:gd name="connsiteY18" fmla="*/ 331771 h 427553"/>
              <a:gd name="connsiteX19" fmla="*/ 95944 w 427715"/>
              <a:gd name="connsiteY19" fmla="*/ 321284 h 427553"/>
              <a:gd name="connsiteX20" fmla="*/ 33559 w 427715"/>
              <a:gd name="connsiteY20" fmla="*/ 335589 h 427553"/>
              <a:gd name="connsiteX21" fmla="*/ 0 w 427715"/>
              <a:gd name="connsiteY21" fmla="*/ 255241 h 427553"/>
              <a:gd name="connsiteX22" fmla="*/ 54426 w 427715"/>
              <a:gd name="connsiteY22" fmla="*/ 221414 h 427553"/>
              <a:gd name="connsiteX23" fmla="*/ 54318 w 427715"/>
              <a:gd name="connsiteY23" fmla="*/ 217649 h 427553"/>
              <a:gd name="connsiteX24" fmla="*/ 54210 w 427715"/>
              <a:gd name="connsiteY24" fmla="*/ 213884 h 427553"/>
              <a:gd name="connsiteX25" fmla="*/ 54318 w 427715"/>
              <a:gd name="connsiteY25" fmla="*/ 210120 h 427553"/>
              <a:gd name="connsiteX26" fmla="*/ 54426 w 427715"/>
              <a:gd name="connsiteY26" fmla="*/ 206355 h 427553"/>
              <a:gd name="connsiteX27" fmla="*/ 0 w 427715"/>
              <a:gd name="connsiteY27" fmla="*/ 172420 h 427553"/>
              <a:gd name="connsiteX28" fmla="*/ 33397 w 427715"/>
              <a:gd name="connsiteY28" fmla="*/ 91964 h 427553"/>
              <a:gd name="connsiteX29" fmla="*/ 95783 w 427715"/>
              <a:gd name="connsiteY29" fmla="*/ 106270 h 427553"/>
              <a:gd name="connsiteX30" fmla="*/ 106270 w 427715"/>
              <a:gd name="connsiteY30" fmla="*/ 95783 h 427553"/>
              <a:gd name="connsiteX31" fmla="*/ 91964 w 427715"/>
              <a:gd name="connsiteY31" fmla="*/ 33398 h 427553"/>
              <a:gd name="connsiteX32" fmla="*/ 172420 w 427715"/>
              <a:gd name="connsiteY32" fmla="*/ 0 h 427553"/>
              <a:gd name="connsiteX33" fmla="*/ 206247 w 427715"/>
              <a:gd name="connsiteY33" fmla="*/ 54426 h 427553"/>
              <a:gd name="connsiteX34" fmla="*/ 210012 w 427715"/>
              <a:gd name="connsiteY34" fmla="*/ 54318 h 427553"/>
              <a:gd name="connsiteX35" fmla="*/ 213777 w 427715"/>
              <a:gd name="connsiteY35" fmla="*/ 54211 h 427553"/>
              <a:gd name="connsiteX36" fmla="*/ 217541 w 427715"/>
              <a:gd name="connsiteY36" fmla="*/ 54318 h 427553"/>
              <a:gd name="connsiteX37" fmla="*/ 221306 w 427715"/>
              <a:gd name="connsiteY37" fmla="*/ 54426 h 427553"/>
              <a:gd name="connsiteX38" fmla="*/ 255134 w 427715"/>
              <a:gd name="connsiteY38" fmla="*/ 0 h 427553"/>
              <a:gd name="connsiteX39" fmla="*/ 335589 w 427715"/>
              <a:gd name="connsiteY39" fmla="*/ 33398 h 427553"/>
              <a:gd name="connsiteX40" fmla="*/ 321284 w 427715"/>
              <a:gd name="connsiteY40" fmla="*/ 95783 h 427553"/>
              <a:gd name="connsiteX41" fmla="*/ 331771 w 427715"/>
              <a:gd name="connsiteY41" fmla="*/ 106270 h 427553"/>
              <a:gd name="connsiteX42" fmla="*/ 394156 w 427715"/>
              <a:gd name="connsiteY42" fmla="*/ 91964 h 427553"/>
              <a:gd name="connsiteX43" fmla="*/ 427554 w 427715"/>
              <a:gd name="connsiteY43" fmla="*/ 172420 h 427553"/>
              <a:gd name="connsiteX44" fmla="*/ 373289 w 427715"/>
              <a:gd name="connsiteY44" fmla="*/ 206247 h 427553"/>
              <a:gd name="connsiteX45" fmla="*/ 348711 w 427715"/>
              <a:gd name="connsiteY45" fmla="*/ 233568 h 427553"/>
              <a:gd name="connsiteX46" fmla="*/ 349572 w 427715"/>
              <a:gd name="connsiteY46" fmla="*/ 223565 h 427553"/>
              <a:gd name="connsiteX47" fmla="*/ 350002 w 427715"/>
              <a:gd name="connsiteY47" fmla="*/ 213562 h 427553"/>
              <a:gd name="connsiteX48" fmla="*/ 349572 w 427715"/>
              <a:gd name="connsiteY48" fmla="*/ 203666 h 427553"/>
              <a:gd name="connsiteX49" fmla="*/ 348711 w 427715"/>
              <a:gd name="connsiteY49" fmla="*/ 193771 h 427553"/>
              <a:gd name="connsiteX50" fmla="*/ 398297 w 427715"/>
              <a:gd name="connsiteY50" fmla="*/ 162901 h 427553"/>
              <a:gd name="connsiteX51" fmla="*/ 380227 w 427715"/>
              <a:gd name="connsiteY51" fmla="*/ 119177 h 427553"/>
              <a:gd name="connsiteX52" fmla="*/ 323273 w 427715"/>
              <a:gd name="connsiteY52" fmla="*/ 132407 h 427553"/>
              <a:gd name="connsiteX53" fmla="*/ 309936 w 427715"/>
              <a:gd name="connsiteY53" fmla="*/ 117725 h 427553"/>
              <a:gd name="connsiteX54" fmla="*/ 295146 w 427715"/>
              <a:gd name="connsiteY54" fmla="*/ 104280 h 427553"/>
              <a:gd name="connsiteX55" fmla="*/ 308376 w 427715"/>
              <a:gd name="connsiteY55" fmla="*/ 47327 h 427553"/>
              <a:gd name="connsiteX56" fmla="*/ 264653 w 427715"/>
              <a:gd name="connsiteY56" fmla="*/ 29256 h 427553"/>
              <a:gd name="connsiteX57" fmla="*/ 233568 w 427715"/>
              <a:gd name="connsiteY57" fmla="*/ 78842 h 427553"/>
              <a:gd name="connsiteX58" fmla="*/ 223672 w 427715"/>
              <a:gd name="connsiteY58" fmla="*/ 77981 h 427553"/>
              <a:gd name="connsiteX59" fmla="*/ 213777 w 427715"/>
              <a:gd name="connsiteY59" fmla="*/ 77551 h 427553"/>
              <a:gd name="connsiteX60" fmla="*/ 203774 w 427715"/>
              <a:gd name="connsiteY60" fmla="*/ 77981 h 427553"/>
              <a:gd name="connsiteX61" fmla="*/ 193771 w 427715"/>
              <a:gd name="connsiteY61" fmla="*/ 78842 h 427553"/>
              <a:gd name="connsiteX62" fmla="*/ 162901 w 427715"/>
              <a:gd name="connsiteY62" fmla="*/ 29256 h 427553"/>
              <a:gd name="connsiteX63" fmla="*/ 119177 w 427715"/>
              <a:gd name="connsiteY63" fmla="*/ 47327 h 427553"/>
              <a:gd name="connsiteX64" fmla="*/ 132407 w 427715"/>
              <a:gd name="connsiteY64" fmla="*/ 104280 h 427553"/>
              <a:gd name="connsiteX65" fmla="*/ 117725 w 427715"/>
              <a:gd name="connsiteY65" fmla="*/ 117618 h 427553"/>
              <a:gd name="connsiteX66" fmla="*/ 104280 w 427715"/>
              <a:gd name="connsiteY66" fmla="*/ 132407 h 427553"/>
              <a:gd name="connsiteX67" fmla="*/ 47327 w 427715"/>
              <a:gd name="connsiteY67" fmla="*/ 119177 h 427553"/>
              <a:gd name="connsiteX68" fmla="*/ 29256 w 427715"/>
              <a:gd name="connsiteY68" fmla="*/ 162901 h 427553"/>
              <a:gd name="connsiteX69" fmla="*/ 78842 w 427715"/>
              <a:gd name="connsiteY69" fmla="*/ 193986 h 427553"/>
              <a:gd name="connsiteX70" fmla="*/ 77981 w 427715"/>
              <a:gd name="connsiteY70" fmla="*/ 203989 h 427553"/>
              <a:gd name="connsiteX71" fmla="*/ 77551 w 427715"/>
              <a:gd name="connsiteY71" fmla="*/ 213992 h 427553"/>
              <a:gd name="connsiteX72" fmla="*/ 77981 w 427715"/>
              <a:gd name="connsiteY72" fmla="*/ 223887 h 427553"/>
              <a:gd name="connsiteX73" fmla="*/ 78842 w 427715"/>
              <a:gd name="connsiteY73" fmla="*/ 233783 h 427553"/>
              <a:gd name="connsiteX74" fmla="*/ 29256 w 427715"/>
              <a:gd name="connsiteY74" fmla="*/ 264653 h 427553"/>
              <a:gd name="connsiteX75" fmla="*/ 47327 w 427715"/>
              <a:gd name="connsiteY75" fmla="*/ 308376 h 427553"/>
              <a:gd name="connsiteX76" fmla="*/ 104280 w 427715"/>
              <a:gd name="connsiteY76" fmla="*/ 295146 h 427553"/>
              <a:gd name="connsiteX77" fmla="*/ 117618 w 427715"/>
              <a:gd name="connsiteY77" fmla="*/ 309828 h 427553"/>
              <a:gd name="connsiteX78" fmla="*/ 132407 w 427715"/>
              <a:gd name="connsiteY78" fmla="*/ 323274 h 427553"/>
              <a:gd name="connsiteX79" fmla="*/ 119177 w 427715"/>
              <a:gd name="connsiteY79" fmla="*/ 380227 h 427553"/>
              <a:gd name="connsiteX80" fmla="*/ 162901 w 427715"/>
              <a:gd name="connsiteY80" fmla="*/ 398297 h 427553"/>
              <a:gd name="connsiteX81" fmla="*/ 193985 w 427715"/>
              <a:gd name="connsiteY81" fmla="*/ 348712 h 427553"/>
              <a:gd name="connsiteX82" fmla="*/ 203881 w 427715"/>
              <a:gd name="connsiteY82" fmla="*/ 349572 h 427553"/>
              <a:gd name="connsiteX83" fmla="*/ 213777 w 427715"/>
              <a:gd name="connsiteY83" fmla="*/ 350002 h 427553"/>
              <a:gd name="connsiteX84" fmla="*/ 223780 w 427715"/>
              <a:gd name="connsiteY84" fmla="*/ 349572 h 427553"/>
              <a:gd name="connsiteX85" fmla="*/ 233783 w 427715"/>
              <a:gd name="connsiteY85" fmla="*/ 348712 h 427553"/>
              <a:gd name="connsiteX86" fmla="*/ 264653 w 427715"/>
              <a:gd name="connsiteY86" fmla="*/ 398297 h 427553"/>
              <a:gd name="connsiteX87" fmla="*/ 308376 w 427715"/>
              <a:gd name="connsiteY87" fmla="*/ 380227 h 427553"/>
              <a:gd name="connsiteX88" fmla="*/ 295146 w 427715"/>
              <a:gd name="connsiteY88" fmla="*/ 323274 h 427553"/>
              <a:gd name="connsiteX89" fmla="*/ 309828 w 427715"/>
              <a:gd name="connsiteY89" fmla="*/ 309936 h 427553"/>
              <a:gd name="connsiteX90" fmla="*/ 323273 w 427715"/>
              <a:gd name="connsiteY90" fmla="*/ 295146 h 427553"/>
              <a:gd name="connsiteX91" fmla="*/ 380227 w 427715"/>
              <a:gd name="connsiteY91" fmla="*/ 308376 h 427553"/>
              <a:gd name="connsiteX92" fmla="*/ 398297 w 427715"/>
              <a:gd name="connsiteY92" fmla="*/ 264653 h 427553"/>
              <a:gd name="connsiteX93" fmla="*/ 348711 w 427715"/>
              <a:gd name="connsiteY93" fmla="*/ 233568 h 427553"/>
              <a:gd name="connsiteX94" fmla="*/ 213884 w 427715"/>
              <a:gd name="connsiteY94" fmla="*/ 134827 h 427553"/>
              <a:gd name="connsiteX95" fmla="*/ 244647 w 427715"/>
              <a:gd name="connsiteY95" fmla="*/ 141012 h 427553"/>
              <a:gd name="connsiteX96" fmla="*/ 269762 w 427715"/>
              <a:gd name="connsiteY96" fmla="*/ 157899 h 427553"/>
              <a:gd name="connsiteX97" fmla="*/ 286649 w 427715"/>
              <a:gd name="connsiteY97" fmla="*/ 183014 h 427553"/>
              <a:gd name="connsiteX98" fmla="*/ 292834 w 427715"/>
              <a:gd name="connsiteY98" fmla="*/ 213777 h 427553"/>
              <a:gd name="connsiteX99" fmla="*/ 286649 w 427715"/>
              <a:gd name="connsiteY99" fmla="*/ 244539 h 427553"/>
              <a:gd name="connsiteX100" fmla="*/ 269762 w 427715"/>
              <a:gd name="connsiteY100" fmla="*/ 269655 h 427553"/>
              <a:gd name="connsiteX101" fmla="*/ 244647 w 427715"/>
              <a:gd name="connsiteY101" fmla="*/ 286542 h 427553"/>
              <a:gd name="connsiteX102" fmla="*/ 213884 w 427715"/>
              <a:gd name="connsiteY102" fmla="*/ 292726 h 427553"/>
              <a:gd name="connsiteX103" fmla="*/ 183122 w 427715"/>
              <a:gd name="connsiteY103" fmla="*/ 286542 h 427553"/>
              <a:gd name="connsiteX104" fmla="*/ 158007 w 427715"/>
              <a:gd name="connsiteY104" fmla="*/ 269655 h 427553"/>
              <a:gd name="connsiteX105" fmla="*/ 141120 w 427715"/>
              <a:gd name="connsiteY105" fmla="*/ 244539 h 427553"/>
              <a:gd name="connsiteX106" fmla="*/ 134935 w 427715"/>
              <a:gd name="connsiteY106" fmla="*/ 213777 h 427553"/>
              <a:gd name="connsiteX107" fmla="*/ 141120 w 427715"/>
              <a:gd name="connsiteY107" fmla="*/ 183014 h 427553"/>
              <a:gd name="connsiteX108" fmla="*/ 158007 w 427715"/>
              <a:gd name="connsiteY108" fmla="*/ 157899 h 427553"/>
              <a:gd name="connsiteX109" fmla="*/ 183122 w 427715"/>
              <a:gd name="connsiteY109" fmla="*/ 141012 h 427553"/>
              <a:gd name="connsiteX110" fmla="*/ 213884 w 427715"/>
              <a:gd name="connsiteY110" fmla="*/ 134827 h 427553"/>
              <a:gd name="connsiteX111" fmla="*/ 213884 w 427715"/>
              <a:gd name="connsiteY111" fmla="*/ 269278 h 427553"/>
              <a:gd name="connsiteX112" fmla="*/ 235504 w 427715"/>
              <a:gd name="connsiteY112" fmla="*/ 264976 h 427553"/>
              <a:gd name="connsiteX113" fmla="*/ 253144 w 427715"/>
              <a:gd name="connsiteY113" fmla="*/ 253090 h 427553"/>
              <a:gd name="connsiteX114" fmla="*/ 265030 w 427715"/>
              <a:gd name="connsiteY114" fmla="*/ 235450 h 427553"/>
              <a:gd name="connsiteX115" fmla="*/ 269332 w 427715"/>
              <a:gd name="connsiteY115" fmla="*/ 213831 h 427553"/>
              <a:gd name="connsiteX116" fmla="*/ 265030 w 427715"/>
              <a:gd name="connsiteY116" fmla="*/ 192211 h 427553"/>
              <a:gd name="connsiteX117" fmla="*/ 253144 w 427715"/>
              <a:gd name="connsiteY117" fmla="*/ 174571 h 427553"/>
              <a:gd name="connsiteX118" fmla="*/ 235504 w 427715"/>
              <a:gd name="connsiteY118" fmla="*/ 162685 h 427553"/>
              <a:gd name="connsiteX119" fmla="*/ 213884 w 427715"/>
              <a:gd name="connsiteY119" fmla="*/ 158383 h 427553"/>
              <a:gd name="connsiteX120" fmla="*/ 192265 w 427715"/>
              <a:gd name="connsiteY120" fmla="*/ 162685 h 427553"/>
              <a:gd name="connsiteX121" fmla="*/ 174625 w 427715"/>
              <a:gd name="connsiteY121" fmla="*/ 174571 h 427553"/>
              <a:gd name="connsiteX122" fmla="*/ 162739 w 427715"/>
              <a:gd name="connsiteY122" fmla="*/ 192211 h 427553"/>
              <a:gd name="connsiteX123" fmla="*/ 158437 w 427715"/>
              <a:gd name="connsiteY123" fmla="*/ 213831 h 427553"/>
              <a:gd name="connsiteX124" fmla="*/ 162739 w 427715"/>
              <a:gd name="connsiteY124" fmla="*/ 235450 h 427553"/>
              <a:gd name="connsiteX125" fmla="*/ 174625 w 427715"/>
              <a:gd name="connsiteY125" fmla="*/ 253090 h 427553"/>
              <a:gd name="connsiteX126" fmla="*/ 192265 w 427715"/>
              <a:gd name="connsiteY126" fmla="*/ 264976 h 427553"/>
              <a:gd name="connsiteX127" fmla="*/ 213884 w 427715"/>
              <a:gd name="connsiteY127" fmla="*/ 269278 h 42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427715" h="427553">
                <a:moveTo>
                  <a:pt x="373289" y="206247"/>
                </a:moveTo>
                <a:cubicBezTo>
                  <a:pt x="373289" y="207485"/>
                  <a:pt x="373343" y="208775"/>
                  <a:pt x="373397" y="210012"/>
                </a:cubicBezTo>
                <a:cubicBezTo>
                  <a:pt x="373450" y="211249"/>
                  <a:pt x="373504" y="212540"/>
                  <a:pt x="373504" y="213777"/>
                </a:cubicBezTo>
                <a:cubicBezTo>
                  <a:pt x="373504" y="215014"/>
                  <a:pt x="373450" y="216304"/>
                  <a:pt x="373397" y="217541"/>
                </a:cubicBezTo>
                <a:cubicBezTo>
                  <a:pt x="373343" y="218778"/>
                  <a:pt x="373289" y="220069"/>
                  <a:pt x="373289" y="221306"/>
                </a:cubicBezTo>
                <a:lnTo>
                  <a:pt x="427715" y="255134"/>
                </a:lnTo>
                <a:lnTo>
                  <a:pt x="394317" y="335589"/>
                </a:lnTo>
                <a:lnTo>
                  <a:pt x="331932" y="321284"/>
                </a:lnTo>
                <a:cubicBezTo>
                  <a:pt x="328544" y="324941"/>
                  <a:pt x="325048" y="328436"/>
                  <a:pt x="321445" y="331771"/>
                </a:cubicBezTo>
                <a:lnTo>
                  <a:pt x="335751" y="394156"/>
                </a:lnTo>
                <a:lnTo>
                  <a:pt x="255295" y="427554"/>
                </a:lnTo>
                <a:lnTo>
                  <a:pt x="221468" y="373128"/>
                </a:lnTo>
                <a:cubicBezTo>
                  <a:pt x="220230" y="373128"/>
                  <a:pt x="218940" y="373182"/>
                  <a:pt x="217703" y="373236"/>
                </a:cubicBezTo>
                <a:cubicBezTo>
                  <a:pt x="216466" y="373289"/>
                  <a:pt x="215175" y="373343"/>
                  <a:pt x="213938" y="373343"/>
                </a:cubicBezTo>
                <a:cubicBezTo>
                  <a:pt x="212701" y="373343"/>
                  <a:pt x="211411" y="373289"/>
                  <a:pt x="210173" y="373236"/>
                </a:cubicBezTo>
                <a:cubicBezTo>
                  <a:pt x="208936" y="373182"/>
                  <a:pt x="207646" y="373128"/>
                  <a:pt x="206409" y="373128"/>
                </a:cubicBezTo>
                <a:lnTo>
                  <a:pt x="172581" y="427554"/>
                </a:lnTo>
                <a:lnTo>
                  <a:pt x="92126" y="394156"/>
                </a:lnTo>
                <a:lnTo>
                  <a:pt x="106431" y="331771"/>
                </a:lnTo>
                <a:cubicBezTo>
                  <a:pt x="102774" y="328383"/>
                  <a:pt x="99278" y="324887"/>
                  <a:pt x="95944" y="321284"/>
                </a:cubicBezTo>
                <a:lnTo>
                  <a:pt x="33559" y="335589"/>
                </a:lnTo>
                <a:lnTo>
                  <a:pt x="0" y="255241"/>
                </a:lnTo>
                <a:lnTo>
                  <a:pt x="54426" y="221414"/>
                </a:lnTo>
                <a:cubicBezTo>
                  <a:pt x="54426" y="220177"/>
                  <a:pt x="54372" y="218886"/>
                  <a:pt x="54318" y="217649"/>
                </a:cubicBezTo>
                <a:cubicBezTo>
                  <a:pt x="54264" y="216412"/>
                  <a:pt x="54210" y="215121"/>
                  <a:pt x="54210" y="213884"/>
                </a:cubicBezTo>
                <a:cubicBezTo>
                  <a:pt x="54210" y="212647"/>
                  <a:pt x="54264" y="211357"/>
                  <a:pt x="54318" y="210120"/>
                </a:cubicBezTo>
                <a:cubicBezTo>
                  <a:pt x="54372" y="208883"/>
                  <a:pt x="54426" y="207592"/>
                  <a:pt x="54426" y="206355"/>
                </a:cubicBezTo>
                <a:lnTo>
                  <a:pt x="0" y="172420"/>
                </a:lnTo>
                <a:lnTo>
                  <a:pt x="33397" y="91964"/>
                </a:lnTo>
                <a:lnTo>
                  <a:pt x="95783" y="106270"/>
                </a:lnTo>
                <a:cubicBezTo>
                  <a:pt x="99171" y="102613"/>
                  <a:pt x="102666" y="99117"/>
                  <a:pt x="106270" y="95783"/>
                </a:cubicBezTo>
                <a:lnTo>
                  <a:pt x="91964" y="33398"/>
                </a:lnTo>
                <a:lnTo>
                  <a:pt x="172420" y="0"/>
                </a:lnTo>
                <a:lnTo>
                  <a:pt x="206247" y="54426"/>
                </a:lnTo>
                <a:cubicBezTo>
                  <a:pt x="207484" y="54426"/>
                  <a:pt x="208775" y="54372"/>
                  <a:pt x="210012" y="54318"/>
                </a:cubicBezTo>
                <a:cubicBezTo>
                  <a:pt x="211249" y="54264"/>
                  <a:pt x="212540" y="54211"/>
                  <a:pt x="213777" y="54211"/>
                </a:cubicBezTo>
                <a:cubicBezTo>
                  <a:pt x="215014" y="54211"/>
                  <a:pt x="216304" y="54264"/>
                  <a:pt x="217541" y="54318"/>
                </a:cubicBezTo>
                <a:cubicBezTo>
                  <a:pt x="218779" y="54372"/>
                  <a:pt x="220069" y="54426"/>
                  <a:pt x="221306" y="54426"/>
                </a:cubicBezTo>
                <a:lnTo>
                  <a:pt x="255134" y="0"/>
                </a:lnTo>
                <a:lnTo>
                  <a:pt x="335589" y="33398"/>
                </a:lnTo>
                <a:lnTo>
                  <a:pt x="321284" y="95783"/>
                </a:lnTo>
                <a:cubicBezTo>
                  <a:pt x="324941" y="99171"/>
                  <a:pt x="328436" y="102667"/>
                  <a:pt x="331771" y="106270"/>
                </a:cubicBezTo>
                <a:lnTo>
                  <a:pt x="394156" y="91964"/>
                </a:lnTo>
                <a:lnTo>
                  <a:pt x="427554" y="172420"/>
                </a:lnTo>
                <a:lnTo>
                  <a:pt x="373289" y="206247"/>
                </a:lnTo>
                <a:close/>
                <a:moveTo>
                  <a:pt x="348711" y="233568"/>
                </a:moveTo>
                <a:cubicBezTo>
                  <a:pt x="348981" y="230180"/>
                  <a:pt x="349249" y="226899"/>
                  <a:pt x="349572" y="223565"/>
                </a:cubicBezTo>
                <a:cubicBezTo>
                  <a:pt x="349841" y="220284"/>
                  <a:pt x="350002" y="216950"/>
                  <a:pt x="350002" y="213562"/>
                </a:cubicBezTo>
                <a:cubicBezTo>
                  <a:pt x="350002" y="210335"/>
                  <a:pt x="349841" y="207054"/>
                  <a:pt x="349572" y="203666"/>
                </a:cubicBezTo>
                <a:cubicBezTo>
                  <a:pt x="349303" y="200278"/>
                  <a:pt x="349034" y="196997"/>
                  <a:pt x="348711" y="193771"/>
                </a:cubicBezTo>
                <a:lnTo>
                  <a:pt x="398297" y="162901"/>
                </a:lnTo>
                <a:lnTo>
                  <a:pt x="380227" y="119177"/>
                </a:lnTo>
                <a:lnTo>
                  <a:pt x="323273" y="132407"/>
                </a:lnTo>
                <a:cubicBezTo>
                  <a:pt x="318918" y="127083"/>
                  <a:pt x="314507" y="122189"/>
                  <a:pt x="309936" y="117725"/>
                </a:cubicBezTo>
                <a:cubicBezTo>
                  <a:pt x="305365" y="113261"/>
                  <a:pt x="300471" y="108744"/>
                  <a:pt x="295146" y="104280"/>
                </a:cubicBezTo>
                <a:lnTo>
                  <a:pt x="308376" y="47327"/>
                </a:lnTo>
                <a:lnTo>
                  <a:pt x="264653" y="29256"/>
                </a:lnTo>
                <a:lnTo>
                  <a:pt x="233568" y="78842"/>
                </a:lnTo>
                <a:cubicBezTo>
                  <a:pt x="230341" y="78573"/>
                  <a:pt x="227060" y="78304"/>
                  <a:pt x="223672" y="77981"/>
                </a:cubicBezTo>
                <a:cubicBezTo>
                  <a:pt x="220284" y="77713"/>
                  <a:pt x="217003" y="77551"/>
                  <a:pt x="213777" y="77551"/>
                </a:cubicBezTo>
                <a:cubicBezTo>
                  <a:pt x="210389" y="77551"/>
                  <a:pt x="207108" y="77713"/>
                  <a:pt x="203774" y="77981"/>
                </a:cubicBezTo>
                <a:cubicBezTo>
                  <a:pt x="200493" y="78250"/>
                  <a:pt x="197159" y="78519"/>
                  <a:pt x="193771" y="78842"/>
                </a:cubicBezTo>
                <a:lnTo>
                  <a:pt x="162901" y="29256"/>
                </a:lnTo>
                <a:lnTo>
                  <a:pt x="119177" y="47327"/>
                </a:lnTo>
                <a:lnTo>
                  <a:pt x="132407" y="104280"/>
                </a:lnTo>
                <a:cubicBezTo>
                  <a:pt x="127083" y="108636"/>
                  <a:pt x="122189" y="113046"/>
                  <a:pt x="117725" y="117618"/>
                </a:cubicBezTo>
                <a:cubicBezTo>
                  <a:pt x="113262" y="122189"/>
                  <a:pt x="108744" y="127083"/>
                  <a:pt x="104280" y="132407"/>
                </a:cubicBezTo>
                <a:lnTo>
                  <a:pt x="47327" y="119177"/>
                </a:lnTo>
                <a:lnTo>
                  <a:pt x="29256" y="162901"/>
                </a:lnTo>
                <a:lnTo>
                  <a:pt x="78842" y="193986"/>
                </a:lnTo>
                <a:cubicBezTo>
                  <a:pt x="78573" y="197374"/>
                  <a:pt x="78304" y="200654"/>
                  <a:pt x="77981" y="203989"/>
                </a:cubicBezTo>
                <a:cubicBezTo>
                  <a:pt x="77712" y="207269"/>
                  <a:pt x="77551" y="210604"/>
                  <a:pt x="77551" y="213992"/>
                </a:cubicBezTo>
                <a:cubicBezTo>
                  <a:pt x="77551" y="217219"/>
                  <a:pt x="77712" y="220499"/>
                  <a:pt x="77981" y="223887"/>
                </a:cubicBezTo>
                <a:cubicBezTo>
                  <a:pt x="78251" y="227276"/>
                  <a:pt x="78519" y="230556"/>
                  <a:pt x="78842" y="233783"/>
                </a:cubicBezTo>
                <a:lnTo>
                  <a:pt x="29256" y="264653"/>
                </a:lnTo>
                <a:lnTo>
                  <a:pt x="47327" y="308376"/>
                </a:lnTo>
                <a:lnTo>
                  <a:pt x="104280" y="295146"/>
                </a:lnTo>
                <a:cubicBezTo>
                  <a:pt x="108636" y="300471"/>
                  <a:pt x="113046" y="305365"/>
                  <a:pt x="117618" y="309828"/>
                </a:cubicBezTo>
                <a:cubicBezTo>
                  <a:pt x="122189" y="314292"/>
                  <a:pt x="127083" y="318810"/>
                  <a:pt x="132407" y="323274"/>
                </a:cubicBezTo>
                <a:lnTo>
                  <a:pt x="119177" y="380227"/>
                </a:lnTo>
                <a:lnTo>
                  <a:pt x="162901" y="398297"/>
                </a:lnTo>
                <a:lnTo>
                  <a:pt x="193985" y="348712"/>
                </a:lnTo>
                <a:cubicBezTo>
                  <a:pt x="197213" y="348981"/>
                  <a:pt x="200493" y="349249"/>
                  <a:pt x="203881" y="349572"/>
                </a:cubicBezTo>
                <a:cubicBezTo>
                  <a:pt x="207270" y="349841"/>
                  <a:pt x="210550" y="350002"/>
                  <a:pt x="213777" y="350002"/>
                </a:cubicBezTo>
                <a:cubicBezTo>
                  <a:pt x="217165" y="350002"/>
                  <a:pt x="220446" y="349841"/>
                  <a:pt x="223780" y="349572"/>
                </a:cubicBezTo>
                <a:cubicBezTo>
                  <a:pt x="227060" y="349303"/>
                  <a:pt x="230395" y="349034"/>
                  <a:pt x="233783" y="348712"/>
                </a:cubicBezTo>
                <a:lnTo>
                  <a:pt x="264653" y="398297"/>
                </a:lnTo>
                <a:lnTo>
                  <a:pt x="308376" y="380227"/>
                </a:lnTo>
                <a:lnTo>
                  <a:pt x="295146" y="323274"/>
                </a:lnTo>
                <a:cubicBezTo>
                  <a:pt x="300471" y="318917"/>
                  <a:pt x="305365" y="314507"/>
                  <a:pt x="309828" y="309936"/>
                </a:cubicBezTo>
                <a:cubicBezTo>
                  <a:pt x="314292" y="305365"/>
                  <a:pt x="318810" y="300471"/>
                  <a:pt x="323273" y="295146"/>
                </a:cubicBezTo>
                <a:lnTo>
                  <a:pt x="380227" y="308376"/>
                </a:lnTo>
                <a:lnTo>
                  <a:pt x="398297" y="264653"/>
                </a:lnTo>
                <a:lnTo>
                  <a:pt x="348711" y="233568"/>
                </a:lnTo>
                <a:close/>
                <a:moveTo>
                  <a:pt x="213884" y="134827"/>
                </a:moveTo>
                <a:cubicBezTo>
                  <a:pt x="224802" y="134827"/>
                  <a:pt x="235074" y="136871"/>
                  <a:pt x="244647" y="141012"/>
                </a:cubicBezTo>
                <a:cubicBezTo>
                  <a:pt x="254220" y="145153"/>
                  <a:pt x="262609" y="150800"/>
                  <a:pt x="269762" y="157899"/>
                </a:cubicBezTo>
                <a:cubicBezTo>
                  <a:pt x="276915" y="164998"/>
                  <a:pt x="282562" y="173388"/>
                  <a:pt x="286649" y="183014"/>
                </a:cubicBezTo>
                <a:cubicBezTo>
                  <a:pt x="290790" y="192587"/>
                  <a:pt x="292834" y="202859"/>
                  <a:pt x="292834" y="213777"/>
                </a:cubicBezTo>
                <a:cubicBezTo>
                  <a:pt x="292834" y="224694"/>
                  <a:pt x="290790" y="234966"/>
                  <a:pt x="286649" y="244539"/>
                </a:cubicBezTo>
                <a:cubicBezTo>
                  <a:pt x="282508" y="254112"/>
                  <a:pt x="276861" y="262502"/>
                  <a:pt x="269762" y="269655"/>
                </a:cubicBezTo>
                <a:cubicBezTo>
                  <a:pt x="262663" y="276807"/>
                  <a:pt x="254274" y="282454"/>
                  <a:pt x="244647" y="286542"/>
                </a:cubicBezTo>
                <a:cubicBezTo>
                  <a:pt x="235074" y="290683"/>
                  <a:pt x="224802" y="292726"/>
                  <a:pt x="213884" y="292726"/>
                </a:cubicBezTo>
                <a:cubicBezTo>
                  <a:pt x="202967" y="292726"/>
                  <a:pt x="192695" y="290683"/>
                  <a:pt x="183122" y="286542"/>
                </a:cubicBezTo>
                <a:cubicBezTo>
                  <a:pt x="173549" y="282400"/>
                  <a:pt x="165159" y="276754"/>
                  <a:pt x="158007" y="269655"/>
                </a:cubicBezTo>
                <a:cubicBezTo>
                  <a:pt x="150854" y="262556"/>
                  <a:pt x="145207" y="254166"/>
                  <a:pt x="141120" y="244539"/>
                </a:cubicBezTo>
                <a:cubicBezTo>
                  <a:pt x="136978" y="234966"/>
                  <a:pt x="134935" y="224694"/>
                  <a:pt x="134935" y="213777"/>
                </a:cubicBezTo>
                <a:cubicBezTo>
                  <a:pt x="134935" y="202859"/>
                  <a:pt x="136978" y="192587"/>
                  <a:pt x="141120" y="183014"/>
                </a:cubicBezTo>
                <a:cubicBezTo>
                  <a:pt x="145261" y="173442"/>
                  <a:pt x="150908" y="165052"/>
                  <a:pt x="158007" y="157899"/>
                </a:cubicBezTo>
                <a:cubicBezTo>
                  <a:pt x="165105" y="150746"/>
                  <a:pt x="173495" y="145099"/>
                  <a:pt x="183122" y="141012"/>
                </a:cubicBezTo>
                <a:cubicBezTo>
                  <a:pt x="192695" y="136925"/>
                  <a:pt x="202913" y="134827"/>
                  <a:pt x="213884" y="134827"/>
                </a:cubicBezTo>
                <a:close/>
                <a:moveTo>
                  <a:pt x="213884" y="269278"/>
                </a:moveTo>
                <a:cubicBezTo>
                  <a:pt x="221575" y="269278"/>
                  <a:pt x="228782" y="267826"/>
                  <a:pt x="235504" y="264976"/>
                </a:cubicBezTo>
                <a:cubicBezTo>
                  <a:pt x="242227" y="262125"/>
                  <a:pt x="248089" y="258146"/>
                  <a:pt x="253144" y="253090"/>
                </a:cubicBezTo>
                <a:cubicBezTo>
                  <a:pt x="258199" y="248035"/>
                  <a:pt x="262125" y="242173"/>
                  <a:pt x="265030" y="235450"/>
                </a:cubicBezTo>
                <a:cubicBezTo>
                  <a:pt x="267880" y="228728"/>
                  <a:pt x="269332" y="221521"/>
                  <a:pt x="269332" y="213831"/>
                </a:cubicBezTo>
                <a:cubicBezTo>
                  <a:pt x="269332" y="206140"/>
                  <a:pt x="267880" y="198933"/>
                  <a:pt x="265030" y="192211"/>
                </a:cubicBezTo>
                <a:cubicBezTo>
                  <a:pt x="262179" y="185488"/>
                  <a:pt x="258199" y="179626"/>
                  <a:pt x="253144" y="174571"/>
                </a:cubicBezTo>
                <a:cubicBezTo>
                  <a:pt x="248089" y="169516"/>
                  <a:pt x="242227" y="165590"/>
                  <a:pt x="235504" y="162685"/>
                </a:cubicBezTo>
                <a:cubicBezTo>
                  <a:pt x="228782" y="159835"/>
                  <a:pt x="221575" y="158383"/>
                  <a:pt x="213884" y="158383"/>
                </a:cubicBezTo>
                <a:cubicBezTo>
                  <a:pt x="206194" y="158383"/>
                  <a:pt x="198987" y="159835"/>
                  <a:pt x="192265" y="162685"/>
                </a:cubicBezTo>
                <a:cubicBezTo>
                  <a:pt x="185542" y="165536"/>
                  <a:pt x="179680" y="169516"/>
                  <a:pt x="174625" y="174571"/>
                </a:cubicBezTo>
                <a:cubicBezTo>
                  <a:pt x="169570" y="179626"/>
                  <a:pt x="165644" y="185488"/>
                  <a:pt x="162739" y="192211"/>
                </a:cubicBezTo>
                <a:cubicBezTo>
                  <a:pt x="159889" y="198933"/>
                  <a:pt x="158437" y="206140"/>
                  <a:pt x="158437" y="213831"/>
                </a:cubicBezTo>
                <a:cubicBezTo>
                  <a:pt x="158437" y="221521"/>
                  <a:pt x="159889" y="228728"/>
                  <a:pt x="162739" y="235450"/>
                </a:cubicBezTo>
                <a:cubicBezTo>
                  <a:pt x="165590" y="242173"/>
                  <a:pt x="169570" y="248035"/>
                  <a:pt x="174625" y="253090"/>
                </a:cubicBezTo>
                <a:cubicBezTo>
                  <a:pt x="179680" y="258146"/>
                  <a:pt x="185542" y="262072"/>
                  <a:pt x="192265" y="264976"/>
                </a:cubicBezTo>
                <a:cubicBezTo>
                  <a:pt x="198933" y="267880"/>
                  <a:pt x="206140" y="269278"/>
                  <a:pt x="213884" y="269278"/>
                </a:cubicBez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21" name="Volný tvar: obrazec 20">
            <a:extLst>
              <a:ext uri="{FF2B5EF4-FFF2-40B4-BE49-F238E27FC236}">
                <a16:creationId xmlns:a16="http://schemas.microsoft.com/office/drawing/2014/main" id="{16AC23CF-9888-B1AE-AE21-24FB4CF2E030}"/>
              </a:ext>
            </a:extLst>
          </p:cNvPr>
          <p:cNvSpPr/>
          <p:nvPr/>
        </p:nvSpPr>
        <p:spPr>
          <a:xfrm>
            <a:off x="9312198" y="1335195"/>
            <a:ext cx="329705" cy="439606"/>
          </a:xfrm>
          <a:custGeom>
            <a:avLst/>
            <a:gdLst>
              <a:gd name="connsiteX0" fmla="*/ 322682 w 322681"/>
              <a:gd name="connsiteY0" fmla="*/ 188231 h 430242"/>
              <a:gd name="connsiteX1" fmla="*/ 322682 w 322681"/>
              <a:gd name="connsiteY1" fmla="*/ 430243 h 430242"/>
              <a:gd name="connsiteX2" fmla="*/ 0 w 322681"/>
              <a:gd name="connsiteY2" fmla="*/ 430243 h 430242"/>
              <a:gd name="connsiteX3" fmla="*/ 0 w 322681"/>
              <a:gd name="connsiteY3" fmla="*/ 188231 h 430242"/>
              <a:gd name="connsiteX4" fmla="*/ 53780 w 322681"/>
              <a:gd name="connsiteY4" fmla="*/ 188231 h 430242"/>
              <a:gd name="connsiteX5" fmla="*/ 53780 w 322681"/>
              <a:gd name="connsiteY5" fmla="*/ 109658 h 430242"/>
              <a:gd name="connsiteX6" fmla="*/ 61955 w 322681"/>
              <a:gd name="connsiteY6" fmla="*/ 67010 h 430242"/>
              <a:gd name="connsiteX7" fmla="*/ 84650 w 322681"/>
              <a:gd name="connsiteY7" fmla="*/ 32161 h 430242"/>
              <a:gd name="connsiteX8" fmla="*/ 118801 w 322681"/>
              <a:gd name="connsiteY8" fmla="*/ 8605 h 430242"/>
              <a:gd name="connsiteX9" fmla="*/ 161341 w 322681"/>
              <a:gd name="connsiteY9" fmla="*/ 0 h 430242"/>
              <a:gd name="connsiteX10" fmla="*/ 203881 w 322681"/>
              <a:gd name="connsiteY10" fmla="*/ 8605 h 430242"/>
              <a:gd name="connsiteX11" fmla="*/ 238032 w 322681"/>
              <a:gd name="connsiteY11" fmla="*/ 32161 h 430242"/>
              <a:gd name="connsiteX12" fmla="*/ 260727 w 322681"/>
              <a:gd name="connsiteY12" fmla="*/ 67010 h 430242"/>
              <a:gd name="connsiteX13" fmla="*/ 268902 w 322681"/>
              <a:gd name="connsiteY13" fmla="*/ 109658 h 430242"/>
              <a:gd name="connsiteX14" fmla="*/ 268902 w 322681"/>
              <a:gd name="connsiteY14" fmla="*/ 188231 h 430242"/>
              <a:gd name="connsiteX15" fmla="*/ 322682 w 322681"/>
              <a:gd name="connsiteY15" fmla="*/ 188231 h 430242"/>
              <a:gd name="connsiteX16" fmla="*/ 295792 w 322681"/>
              <a:gd name="connsiteY16" fmla="*/ 215121 h 430242"/>
              <a:gd name="connsiteX17" fmla="*/ 26890 w 322681"/>
              <a:gd name="connsiteY17" fmla="*/ 215121 h 430242"/>
              <a:gd name="connsiteX18" fmla="*/ 26890 w 322681"/>
              <a:gd name="connsiteY18" fmla="*/ 403352 h 430242"/>
              <a:gd name="connsiteX19" fmla="*/ 295792 w 322681"/>
              <a:gd name="connsiteY19" fmla="*/ 403352 h 430242"/>
              <a:gd name="connsiteX20" fmla="*/ 295792 w 322681"/>
              <a:gd name="connsiteY20" fmla="*/ 215121 h 430242"/>
              <a:gd name="connsiteX21" fmla="*/ 80670 w 322681"/>
              <a:gd name="connsiteY21" fmla="*/ 188231 h 430242"/>
              <a:gd name="connsiteX22" fmla="*/ 242011 w 322681"/>
              <a:gd name="connsiteY22" fmla="*/ 188231 h 430242"/>
              <a:gd name="connsiteX23" fmla="*/ 242011 w 322681"/>
              <a:gd name="connsiteY23" fmla="*/ 109658 h 430242"/>
              <a:gd name="connsiteX24" fmla="*/ 235934 w 322681"/>
              <a:gd name="connsiteY24" fmla="*/ 77605 h 430242"/>
              <a:gd name="connsiteX25" fmla="*/ 219047 w 322681"/>
              <a:gd name="connsiteY25" fmla="*/ 51253 h 430242"/>
              <a:gd name="connsiteX26" fmla="*/ 193394 w 322681"/>
              <a:gd name="connsiteY26" fmla="*/ 33398 h 430242"/>
              <a:gd name="connsiteX27" fmla="*/ 161341 w 322681"/>
              <a:gd name="connsiteY27" fmla="*/ 26890 h 430242"/>
              <a:gd name="connsiteX28" fmla="*/ 129288 w 322681"/>
              <a:gd name="connsiteY28" fmla="*/ 33398 h 430242"/>
              <a:gd name="connsiteX29" fmla="*/ 103635 w 322681"/>
              <a:gd name="connsiteY29" fmla="*/ 51253 h 430242"/>
              <a:gd name="connsiteX30" fmla="*/ 86748 w 322681"/>
              <a:gd name="connsiteY30" fmla="*/ 77605 h 430242"/>
              <a:gd name="connsiteX31" fmla="*/ 80670 w 322681"/>
              <a:gd name="connsiteY31" fmla="*/ 109658 h 430242"/>
              <a:gd name="connsiteX32" fmla="*/ 80670 w 322681"/>
              <a:gd name="connsiteY32" fmla="*/ 188231 h 43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22681" h="430242">
                <a:moveTo>
                  <a:pt x="322682" y="188231"/>
                </a:moveTo>
                <a:lnTo>
                  <a:pt x="322682" y="430243"/>
                </a:lnTo>
                <a:lnTo>
                  <a:pt x="0" y="430243"/>
                </a:lnTo>
                <a:lnTo>
                  <a:pt x="0" y="188231"/>
                </a:lnTo>
                <a:lnTo>
                  <a:pt x="53780" y="188231"/>
                </a:lnTo>
                <a:lnTo>
                  <a:pt x="53780" y="109658"/>
                </a:lnTo>
                <a:cubicBezTo>
                  <a:pt x="53780" y="94546"/>
                  <a:pt x="56523" y="80294"/>
                  <a:pt x="61955" y="67010"/>
                </a:cubicBezTo>
                <a:cubicBezTo>
                  <a:pt x="67441" y="53727"/>
                  <a:pt x="74969" y="42110"/>
                  <a:pt x="84650" y="32161"/>
                </a:cubicBezTo>
                <a:cubicBezTo>
                  <a:pt x="94331" y="22211"/>
                  <a:pt x="105678" y="14359"/>
                  <a:pt x="118801" y="8605"/>
                </a:cubicBezTo>
                <a:cubicBezTo>
                  <a:pt x="131869" y="2850"/>
                  <a:pt x="146068" y="0"/>
                  <a:pt x="161341" y="0"/>
                </a:cubicBezTo>
                <a:cubicBezTo>
                  <a:pt x="176614" y="0"/>
                  <a:pt x="190759" y="2850"/>
                  <a:pt x="203881" y="8605"/>
                </a:cubicBezTo>
                <a:cubicBezTo>
                  <a:pt x="216950" y="14359"/>
                  <a:pt x="228351" y="22211"/>
                  <a:pt x="238032" y="32161"/>
                </a:cubicBezTo>
                <a:cubicBezTo>
                  <a:pt x="247712" y="42110"/>
                  <a:pt x="255241" y="53727"/>
                  <a:pt x="260727" y="67010"/>
                </a:cubicBezTo>
                <a:cubicBezTo>
                  <a:pt x="266213" y="80294"/>
                  <a:pt x="268902" y="94546"/>
                  <a:pt x="268902" y="109658"/>
                </a:cubicBezTo>
                <a:lnTo>
                  <a:pt x="268902" y="188231"/>
                </a:lnTo>
                <a:lnTo>
                  <a:pt x="322682" y="188231"/>
                </a:lnTo>
                <a:close/>
                <a:moveTo>
                  <a:pt x="295792" y="215121"/>
                </a:moveTo>
                <a:lnTo>
                  <a:pt x="26890" y="215121"/>
                </a:lnTo>
                <a:lnTo>
                  <a:pt x="26890" y="403352"/>
                </a:lnTo>
                <a:lnTo>
                  <a:pt x="295792" y="403352"/>
                </a:lnTo>
                <a:lnTo>
                  <a:pt x="295792" y="215121"/>
                </a:lnTo>
                <a:close/>
                <a:moveTo>
                  <a:pt x="80670" y="188231"/>
                </a:moveTo>
                <a:lnTo>
                  <a:pt x="242011" y="188231"/>
                </a:lnTo>
                <a:lnTo>
                  <a:pt x="242011" y="109658"/>
                </a:lnTo>
                <a:cubicBezTo>
                  <a:pt x="242011" y="98310"/>
                  <a:pt x="239968" y="87662"/>
                  <a:pt x="235934" y="77605"/>
                </a:cubicBezTo>
                <a:cubicBezTo>
                  <a:pt x="231847" y="67602"/>
                  <a:pt x="226254" y="58782"/>
                  <a:pt x="219047" y="51253"/>
                </a:cubicBezTo>
                <a:cubicBezTo>
                  <a:pt x="211841" y="43670"/>
                  <a:pt x="203289" y="37754"/>
                  <a:pt x="193394" y="33398"/>
                </a:cubicBezTo>
                <a:cubicBezTo>
                  <a:pt x="183498" y="29041"/>
                  <a:pt x="172850" y="26890"/>
                  <a:pt x="161341" y="26890"/>
                </a:cubicBezTo>
                <a:cubicBezTo>
                  <a:pt x="149832" y="26890"/>
                  <a:pt x="139184" y="29041"/>
                  <a:pt x="129288" y="33398"/>
                </a:cubicBezTo>
                <a:cubicBezTo>
                  <a:pt x="119392" y="37754"/>
                  <a:pt x="110895" y="43670"/>
                  <a:pt x="103635" y="51253"/>
                </a:cubicBezTo>
                <a:cubicBezTo>
                  <a:pt x="96428" y="58836"/>
                  <a:pt x="90781" y="67602"/>
                  <a:pt x="86748" y="77605"/>
                </a:cubicBezTo>
                <a:cubicBezTo>
                  <a:pt x="82660" y="87608"/>
                  <a:pt x="80670" y="98310"/>
                  <a:pt x="80670" y="109658"/>
                </a:cubicBezTo>
                <a:lnTo>
                  <a:pt x="80670" y="188231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22" name="Volný tvar: obrazec 21">
            <a:extLst>
              <a:ext uri="{FF2B5EF4-FFF2-40B4-BE49-F238E27FC236}">
                <a16:creationId xmlns:a16="http://schemas.microsoft.com/office/drawing/2014/main" id="{44397A02-B27A-5C2C-652B-FD0C18F6BF23}"/>
              </a:ext>
            </a:extLst>
          </p:cNvPr>
          <p:cNvSpPr/>
          <p:nvPr/>
        </p:nvSpPr>
        <p:spPr>
          <a:xfrm>
            <a:off x="10276558" y="1340903"/>
            <a:ext cx="329705" cy="439606"/>
          </a:xfrm>
          <a:custGeom>
            <a:avLst/>
            <a:gdLst>
              <a:gd name="connsiteX0" fmla="*/ 322682 w 322681"/>
              <a:gd name="connsiteY0" fmla="*/ 188231 h 430242"/>
              <a:gd name="connsiteX1" fmla="*/ 322682 w 322681"/>
              <a:gd name="connsiteY1" fmla="*/ 430243 h 430242"/>
              <a:gd name="connsiteX2" fmla="*/ 0 w 322681"/>
              <a:gd name="connsiteY2" fmla="*/ 430243 h 430242"/>
              <a:gd name="connsiteX3" fmla="*/ 0 w 322681"/>
              <a:gd name="connsiteY3" fmla="*/ 188231 h 430242"/>
              <a:gd name="connsiteX4" fmla="*/ 242011 w 322681"/>
              <a:gd name="connsiteY4" fmla="*/ 188231 h 430242"/>
              <a:gd name="connsiteX5" fmla="*/ 242011 w 322681"/>
              <a:gd name="connsiteY5" fmla="*/ 107561 h 430242"/>
              <a:gd name="connsiteX6" fmla="*/ 235827 w 322681"/>
              <a:gd name="connsiteY6" fmla="*/ 75615 h 430242"/>
              <a:gd name="connsiteX7" fmla="*/ 218832 w 322681"/>
              <a:gd name="connsiteY7" fmla="*/ 50069 h 430242"/>
              <a:gd name="connsiteX8" fmla="*/ 193286 w 322681"/>
              <a:gd name="connsiteY8" fmla="*/ 33075 h 430242"/>
              <a:gd name="connsiteX9" fmla="*/ 161341 w 322681"/>
              <a:gd name="connsiteY9" fmla="*/ 26890 h 430242"/>
              <a:gd name="connsiteX10" fmla="*/ 129395 w 322681"/>
              <a:gd name="connsiteY10" fmla="*/ 33075 h 430242"/>
              <a:gd name="connsiteX11" fmla="*/ 103849 w 322681"/>
              <a:gd name="connsiteY11" fmla="*/ 50069 h 430242"/>
              <a:gd name="connsiteX12" fmla="*/ 86855 w 322681"/>
              <a:gd name="connsiteY12" fmla="*/ 75615 h 430242"/>
              <a:gd name="connsiteX13" fmla="*/ 80670 w 322681"/>
              <a:gd name="connsiteY13" fmla="*/ 107561 h 430242"/>
              <a:gd name="connsiteX14" fmla="*/ 53780 w 322681"/>
              <a:gd name="connsiteY14" fmla="*/ 107561 h 430242"/>
              <a:gd name="connsiteX15" fmla="*/ 61955 w 322681"/>
              <a:gd name="connsiteY15" fmla="*/ 65020 h 430242"/>
              <a:gd name="connsiteX16" fmla="*/ 84650 w 322681"/>
              <a:gd name="connsiteY16" fmla="*/ 30870 h 430242"/>
              <a:gd name="connsiteX17" fmla="*/ 118801 w 322681"/>
              <a:gd name="connsiteY17" fmla="*/ 8175 h 430242"/>
              <a:gd name="connsiteX18" fmla="*/ 161341 w 322681"/>
              <a:gd name="connsiteY18" fmla="*/ 0 h 430242"/>
              <a:gd name="connsiteX19" fmla="*/ 203881 w 322681"/>
              <a:gd name="connsiteY19" fmla="*/ 8175 h 430242"/>
              <a:gd name="connsiteX20" fmla="*/ 238032 w 322681"/>
              <a:gd name="connsiteY20" fmla="*/ 30870 h 430242"/>
              <a:gd name="connsiteX21" fmla="*/ 260727 w 322681"/>
              <a:gd name="connsiteY21" fmla="*/ 65020 h 430242"/>
              <a:gd name="connsiteX22" fmla="*/ 268902 w 322681"/>
              <a:gd name="connsiteY22" fmla="*/ 107561 h 430242"/>
              <a:gd name="connsiteX23" fmla="*/ 268902 w 322681"/>
              <a:gd name="connsiteY23" fmla="*/ 188231 h 430242"/>
              <a:gd name="connsiteX24" fmla="*/ 322682 w 322681"/>
              <a:gd name="connsiteY24" fmla="*/ 188231 h 430242"/>
              <a:gd name="connsiteX25" fmla="*/ 295792 w 322681"/>
              <a:gd name="connsiteY25" fmla="*/ 215121 h 430242"/>
              <a:gd name="connsiteX26" fmla="*/ 26890 w 322681"/>
              <a:gd name="connsiteY26" fmla="*/ 215121 h 430242"/>
              <a:gd name="connsiteX27" fmla="*/ 26890 w 322681"/>
              <a:gd name="connsiteY27" fmla="*/ 403352 h 430242"/>
              <a:gd name="connsiteX28" fmla="*/ 295792 w 322681"/>
              <a:gd name="connsiteY28" fmla="*/ 403352 h 430242"/>
              <a:gd name="connsiteX29" fmla="*/ 295792 w 322681"/>
              <a:gd name="connsiteY29" fmla="*/ 215121 h 43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22681" h="430242">
                <a:moveTo>
                  <a:pt x="322682" y="188231"/>
                </a:moveTo>
                <a:lnTo>
                  <a:pt x="322682" y="430243"/>
                </a:lnTo>
                <a:lnTo>
                  <a:pt x="0" y="430243"/>
                </a:lnTo>
                <a:lnTo>
                  <a:pt x="0" y="188231"/>
                </a:lnTo>
                <a:lnTo>
                  <a:pt x="242011" y="188231"/>
                </a:lnTo>
                <a:lnTo>
                  <a:pt x="242011" y="107561"/>
                </a:lnTo>
                <a:cubicBezTo>
                  <a:pt x="242011" y="96105"/>
                  <a:pt x="239968" y="85457"/>
                  <a:pt x="235827" y="75615"/>
                </a:cubicBezTo>
                <a:cubicBezTo>
                  <a:pt x="231685" y="65827"/>
                  <a:pt x="226039" y="57330"/>
                  <a:pt x="218832" y="50069"/>
                </a:cubicBezTo>
                <a:cubicBezTo>
                  <a:pt x="211625" y="42863"/>
                  <a:pt x="203128" y="37162"/>
                  <a:pt x="193286" y="33075"/>
                </a:cubicBezTo>
                <a:cubicBezTo>
                  <a:pt x="183498" y="28934"/>
                  <a:pt x="172850" y="26890"/>
                  <a:pt x="161341" y="26890"/>
                </a:cubicBezTo>
                <a:cubicBezTo>
                  <a:pt x="149832" y="26890"/>
                  <a:pt x="139184" y="28934"/>
                  <a:pt x="129395" y="33075"/>
                </a:cubicBezTo>
                <a:cubicBezTo>
                  <a:pt x="119607" y="37216"/>
                  <a:pt x="111057" y="42863"/>
                  <a:pt x="103849" y="50069"/>
                </a:cubicBezTo>
                <a:cubicBezTo>
                  <a:pt x="96643" y="57276"/>
                  <a:pt x="90943" y="65773"/>
                  <a:pt x="86855" y="75615"/>
                </a:cubicBezTo>
                <a:cubicBezTo>
                  <a:pt x="82714" y="85403"/>
                  <a:pt x="80670" y="96052"/>
                  <a:pt x="80670" y="107561"/>
                </a:cubicBezTo>
                <a:lnTo>
                  <a:pt x="53780" y="107561"/>
                </a:lnTo>
                <a:cubicBezTo>
                  <a:pt x="53780" y="92287"/>
                  <a:pt x="56523" y="78143"/>
                  <a:pt x="61955" y="65020"/>
                </a:cubicBezTo>
                <a:cubicBezTo>
                  <a:pt x="67441" y="51952"/>
                  <a:pt x="74969" y="40550"/>
                  <a:pt x="84650" y="30870"/>
                </a:cubicBezTo>
                <a:cubicBezTo>
                  <a:pt x="94331" y="21189"/>
                  <a:pt x="105678" y="13660"/>
                  <a:pt x="118801" y="8175"/>
                </a:cubicBezTo>
                <a:cubicBezTo>
                  <a:pt x="131869" y="2689"/>
                  <a:pt x="146068" y="0"/>
                  <a:pt x="161341" y="0"/>
                </a:cubicBezTo>
                <a:cubicBezTo>
                  <a:pt x="176614" y="0"/>
                  <a:pt x="190759" y="2743"/>
                  <a:pt x="203881" y="8175"/>
                </a:cubicBezTo>
                <a:cubicBezTo>
                  <a:pt x="216950" y="13660"/>
                  <a:pt x="228351" y="21189"/>
                  <a:pt x="238032" y="30870"/>
                </a:cubicBezTo>
                <a:cubicBezTo>
                  <a:pt x="247712" y="40550"/>
                  <a:pt x="255241" y="51898"/>
                  <a:pt x="260727" y="65020"/>
                </a:cubicBezTo>
                <a:cubicBezTo>
                  <a:pt x="266213" y="78143"/>
                  <a:pt x="268902" y="92287"/>
                  <a:pt x="268902" y="107561"/>
                </a:cubicBezTo>
                <a:lnTo>
                  <a:pt x="268902" y="188231"/>
                </a:lnTo>
                <a:lnTo>
                  <a:pt x="322682" y="188231"/>
                </a:lnTo>
                <a:close/>
                <a:moveTo>
                  <a:pt x="295792" y="215121"/>
                </a:moveTo>
                <a:lnTo>
                  <a:pt x="26890" y="215121"/>
                </a:lnTo>
                <a:lnTo>
                  <a:pt x="26890" y="403352"/>
                </a:lnTo>
                <a:lnTo>
                  <a:pt x="295792" y="403352"/>
                </a:lnTo>
                <a:lnTo>
                  <a:pt x="295792" y="215121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23" name="Volný tvar: obrazec 22">
            <a:extLst>
              <a:ext uri="{FF2B5EF4-FFF2-40B4-BE49-F238E27FC236}">
                <a16:creationId xmlns:a16="http://schemas.microsoft.com/office/drawing/2014/main" id="{2417EC0B-3C28-7A77-0B75-BF19F252C1A1}"/>
              </a:ext>
            </a:extLst>
          </p:cNvPr>
          <p:cNvSpPr/>
          <p:nvPr/>
        </p:nvSpPr>
        <p:spPr>
          <a:xfrm>
            <a:off x="3463654" y="3194541"/>
            <a:ext cx="432090" cy="351075"/>
          </a:xfrm>
          <a:custGeom>
            <a:avLst/>
            <a:gdLst>
              <a:gd name="connsiteX0" fmla="*/ 430243 w 430242"/>
              <a:gd name="connsiteY0" fmla="*/ 26890 h 349572"/>
              <a:gd name="connsiteX1" fmla="*/ 430243 w 430242"/>
              <a:gd name="connsiteY1" fmla="*/ 349572 h 349572"/>
              <a:gd name="connsiteX2" fmla="*/ 0 w 430242"/>
              <a:gd name="connsiteY2" fmla="*/ 349572 h 349572"/>
              <a:gd name="connsiteX3" fmla="*/ 0 w 430242"/>
              <a:gd name="connsiteY3" fmla="*/ 26890 h 349572"/>
              <a:gd name="connsiteX4" fmla="*/ 115359 w 430242"/>
              <a:gd name="connsiteY4" fmla="*/ 26890 h 349572"/>
              <a:gd name="connsiteX5" fmla="*/ 142249 w 430242"/>
              <a:gd name="connsiteY5" fmla="*/ 0 h 349572"/>
              <a:gd name="connsiteX6" fmla="*/ 288047 w 430242"/>
              <a:gd name="connsiteY6" fmla="*/ 0 h 349572"/>
              <a:gd name="connsiteX7" fmla="*/ 314937 w 430242"/>
              <a:gd name="connsiteY7" fmla="*/ 26890 h 349572"/>
              <a:gd name="connsiteX8" fmla="*/ 430243 w 430242"/>
              <a:gd name="connsiteY8" fmla="*/ 26890 h 349572"/>
              <a:gd name="connsiteX9" fmla="*/ 403352 w 430242"/>
              <a:gd name="connsiteY9" fmla="*/ 53780 h 349572"/>
              <a:gd name="connsiteX10" fmla="*/ 303590 w 430242"/>
              <a:gd name="connsiteY10" fmla="*/ 53780 h 349572"/>
              <a:gd name="connsiteX11" fmla="*/ 276700 w 430242"/>
              <a:gd name="connsiteY11" fmla="*/ 26890 h 349572"/>
              <a:gd name="connsiteX12" fmla="*/ 153596 w 430242"/>
              <a:gd name="connsiteY12" fmla="*/ 26890 h 349572"/>
              <a:gd name="connsiteX13" fmla="*/ 126706 w 430242"/>
              <a:gd name="connsiteY13" fmla="*/ 53780 h 349572"/>
              <a:gd name="connsiteX14" fmla="*/ 26944 w 430242"/>
              <a:gd name="connsiteY14" fmla="*/ 53780 h 349572"/>
              <a:gd name="connsiteX15" fmla="*/ 26944 w 430242"/>
              <a:gd name="connsiteY15" fmla="*/ 322682 h 349572"/>
              <a:gd name="connsiteX16" fmla="*/ 403406 w 430242"/>
              <a:gd name="connsiteY16" fmla="*/ 322682 h 349572"/>
              <a:gd name="connsiteX17" fmla="*/ 403406 w 430242"/>
              <a:gd name="connsiteY17" fmla="*/ 53780 h 349572"/>
              <a:gd name="connsiteX18" fmla="*/ 67225 w 430242"/>
              <a:gd name="connsiteY18" fmla="*/ 80670 h 349572"/>
              <a:gd name="connsiteX19" fmla="*/ 76691 w 430242"/>
              <a:gd name="connsiteY19" fmla="*/ 84650 h 349572"/>
              <a:gd name="connsiteX20" fmla="*/ 80670 w 430242"/>
              <a:gd name="connsiteY20" fmla="*/ 94116 h 349572"/>
              <a:gd name="connsiteX21" fmla="*/ 76691 w 430242"/>
              <a:gd name="connsiteY21" fmla="*/ 103581 h 349572"/>
              <a:gd name="connsiteX22" fmla="*/ 67225 w 430242"/>
              <a:gd name="connsiteY22" fmla="*/ 107561 h 349572"/>
              <a:gd name="connsiteX23" fmla="*/ 57760 w 430242"/>
              <a:gd name="connsiteY23" fmla="*/ 103581 h 349572"/>
              <a:gd name="connsiteX24" fmla="*/ 53780 w 430242"/>
              <a:gd name="connsiteY24" fmla="*/ 94116 h 349572"/>
              <a:gd name="connsiteX25" fmla="*/ 57760 w 430242"/>
              <a:gd name="connsiteY25" fmla="*/ 84650 h 349572"/>
              <a:gd name="connsiteX26" fmla="*/ 67225 w 430242"/>
              <a:gd name="connsiteY26" fmla="*/ 80670 h 349572"/>
              <a:gd name="connsiteX27" fmla="*/ 215121 w 430242"/>
              <a:gd name="connsiteY27" fmla="*/ 80670 h 349572"/>
              <a:gd name="connsiteX28" fmla="*/ 257016 w 430242"/>
              <a:gd name="connsiteY28" fmla="*/ 89060 h 349572"/>
              <a:gd name="connsiteX29" fmla="*/ 291274 w 430242"/>
              <a:gd name="connsiteY29" fmla="*/ 112078 h 349572"/>
              <a:gd name="connsiteX30" fmla="*/ 314292 w 430242"/>
              <a:gd name="connsiteY30" fmla="*/ 146336 h 349572"/>
              <a:gd name="connsiteX31" fmla="*/ 322682 w 430242"/>
              <a:gd name="connsiteY31" fmla="*/ 188231 h 349572"/>
              <a:gd name="connsiteX32" fmla="*/ 314292 w 430242"/>
              <a:gd name="connsiteY32" fmla="*/ 230126 h 349572"/>
              <a:gd name="connsiteX33" fmla="*/ 291274 w 430242"/>
              <a:gd name="connsiteY33" fmla="*/ 264384 h 349572"/>
              <a:gd name="connsiteX34" fmla="*/ 257016 w 430242"/>
              <a:gd name="connsiteY34" fmla="*/ 287402 h 349572"/>
              <a:gd name="connsiteX35" fmla="*/ 215121 w 430242"/>
              <a:gd name="connsiteY35" fmla="*/ 295792 h 349572"/>
              <a:gd name="connsiteX36" fmla="*/ 173226 w 430242"/>
              <a:gd name="connsiteY36" fmla="*/ 287402 h 349572"/>
              <a:gd name="connsiteX37" fmla="*/ 138968 w 430242"/>
              <a:gd name="connsiteY37" fmla="*/ 264384 h 349572"/>
              <a:gd name="connsiteX38" fmla="*/ 115950 w 430242"/>
              <a:gd name="connsiteY38" fmla="*/ 230126 h 349572"/>
              <a:gd name="connsiteX39" fmla="*/ 107561 w 430242"/>
              <a:gd name="connsiteY39" fmla="*/ 188231 h 349572"/>
              <a:gd name="connsiteX40" fmla="*/ 115950 w 430242"/>
              <a:gd name="connsiteY40" fmla="*/ 146336 h 349572"/>
              <a:gd name="connsiteX41" fmla="*/ 138968 w 430242"/>
              <a:gd name="connsiteY41" fmla="*/ 112078 h 349572"/>
              <a:gd name="connsiteX42" fmla="*/ 173226 w 430242"/>
              <a:gd name="connsiteY42" fmla="*/ 89060 h 349572"/>
              <a:gd name="connsiteX43" fmla="*/ 215121 w 430242"/>
              <a:gd name="connsiteY43" fmla="*/ 80670 h 349572"/>
              <a:gd name="connsiteX44" fmla="*/ 215121 w 430242"/>
              <a:gd name="connsiteY44" fmla="*/ 268902 h 349572"/>
              <a:gd name="connsiteX45" fmla="*/ 246421 w 430242"/>
              <a:gd name="connsiteY45" fmla="*/ 262502 h 349572"/>
              <a:gd name="connsiteX46" fmla="*/ 272075 w 430242"/>
              <a:gd name="connsiteY46" fmla="*/ 245184 h 349572"/>
              <a:gd name="connsiteX47" fmla="*/ 289392 w 430242"/>
              <a:gd name="connsiteY47" fmla="*/ 219531 h 349572"/>
              <a:gd name="connsiteX48" fmla="*/ 295792 w 430242"/>
              <a:gd name="connsiteY48" fmla="*/ 188231 h 349572"/>
              <a:gd name="connsiteX49" fmla="*/ 289392 w 430242"/>
              <a:gd name="connsiteY49" fmla="*/ 156931 h 349572"/>
              <a:gd name="connsiteX50" fmla="*/ 272075 w 430242"/>
              <a:gd name="connsiteY50" fmla="*/ 131278 h 349572"/>
              <a:gd name="connsiteX51" fmla="*/ 246421 w 430242"/>
              <a:gd name="connsiteY51" fmla="*/ 113961 h 349572"/>
              <a:gd name="connsiteX52" fmla="*/ 215121 w 430242"/>
              <a:gd name="connsiteY52" fmla="*/ 107561 h 349572"/>
              <a:gd name="connsiteX53" fmla="*/ 183821 w 430242"/>
              <a:gd name="connsiteY53" fmla="*/ 113961 h 349572"/>
              <a:gd name="connsiteX54" fmla="*/ 158168 w 430242"/>
              <a:gd name="connsiteY54" fmla="*/ 131278 h 349572"/>
              <a:gd name="connsiteX55" fmla="*/ 140850 w 430242"/>
              <a:gd name="connsiteY55" fmla="*/ 156931 h 349572"/>
              <a:gd name="connsiteX56" fmla="*/ 134451 w 430242"/>
              <a:gd name="connsiteY56" fmla="*/ 188231 h 349572"/>
              <a:gd name="connsiteX57" fmla="*/ 140850 w 430242"/>
              <a:gd name="connsiteY57" fmla="*/ 219531 h 349572"/>
              <a:gd name="connsiteX58" fmla="*/ 158168 w 430242"/>
              <a:gd name="connsiteY58" fmla="*/ 245184 h 349572"/>
              <a:gd name="connsiteX59" fmla="*/ 183821 w 430242"/>
              <a:gd name="connsiteY59" fmla="*/ 262502 h 349572"/>
              <a:gd name="connsiteX60" fmla="*/ 215121 w 430242"/>
              <a:gd name="connsiteY60" fmla="*/ 268902 h 349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430242" h="349572">
                <a:moveTo>
                  <a:pt x="430243" y="26890"/>
                </a:moveTo>
                <a:lnTo>
                  <a:pt x="430243" y="349572"/>
                </a:lnTo>
                <a:lnTo>
                  <a:pt x="0" y="349572"/>
                </a:lnTo>
                <a:lnTo>
                  <a:pt x="0" y="26890"/>
                </a:lnTo>
                <a:lnTo>
                  <a:pt x="115359" y="26890"/>
                </a:lnTo>
                <a:lnTo>
                  <a:pt x="142249" y="0"/>
                </a:lnTo>
                <a:lnTo>
                  <a:pt x="288047" y="0"/>
                </a:lnTo>
                <a:lnTo>
                  <a:pt x="314937" y="26890"/>
                </a:lnTo>
                <a:lnTo>
                  <a:pt x="430243" y="26890"/>
                </a:lnTo>
                <a:close/>
                <a:moveTo>
                  <a:pt x="403352" y="53780"/>
                </a:moveTo>
                <a:lnTo>
                  <a:pt x="303590" y="53780"/>
                </a:lnTo>
                <a:lnTo>
                  <a:pt x="276700" y="26890"/>
                </a:lnTo>
                <a:lnTo>
                  <a:pt x="153596" y="26890"/>
                </a:lnTo>
                <a:lnTo>
                  <a:pt x="126706" y="53780"/>
                </a:lnTo>
                <a:lnTo>
                  <a:pt x="26944" y="53780"/>
                </a:lnTo>
                <a:lnTo>
                  <a:pt x="26944" y="322682"/>
                </a:lnTo>
                <a:lnTo>
                  <a:pt x="403406" y="322682"/>
                </a:lnTo>
                <a:lnTo>
                  <a:pt x="403406" y="53780"/>
                </a:lnTo>
                <a:close/>
                <a:moveTo>
                  <a:pt x="67225" y="80670"/>
                </a:moveTo>
                <a:cubicBezTo>
                  <a:pt x="70882" y="80670"/>
                  <a:pt x="74002" y="82015"/>
                  <a:pt x="76691" y="84650"/>
                </a:cubicBezTo>
                <a:cubicBezTo>
                  <a:pt x="79326" y="87339"/>
                  <a:pt x="80670" y="90459"/>
                  <a:pt x="80670" y="94116"/>
                </a:cubicBezTo>
                <a:cubicBezTo>
                  <a:pt x="80670" y="97773"/>
                  <a:pt x="79326" y="100892"/>
                  <a:pt x="76691" y="103581"/>
                </a:cubicBezTo>
                <a:cubicBezTo>
                  <a:pt x="74002" y="106270"/>
                  <a:pt x="70882" y="107561"/>
                  <a:pt x="67225" y="107561"/>
                </a:cubicBezTo>
                <a:cubicBezTo>
                  <a:pt x="63568" y="107561"/>
                  <a:pt x="60449" y="106216"/>
                  <a:pt x="57760" y="103581"/>
                </a:cubicBezTo>
                <a:cubicBezTo>
                  <a:pt x="55071" y="100946"/>
                  <a:pt x="53780" y="97773"/>
                  <a:pt x="53780" y="94116"/>
                </a:cubicBezTo>
                <a:cubicBezTo>
                  <a:pt x="53780" y="90459"/>
                  <a:pt x="55125" y="87339"/>
                  <a:pt x="57760" y="84650"/>
                </a:cubicBezTo>
                <a:cubicBezTo>
                  <a:pt x="60395" y="82015"/>
                  <a:pt x="63568" y="80670"/>
                  <a:pt x="67225" y="80670"/>
                </a:cubicBezTo>
                <a:close/>
                <a:moveTo>
                  <a:pt x="215121" y="80670"/>
                </a:moveTo>
                <a:cubicBezTo>
                  <a:pt x="229965" y="80670"/>
                  <a:pt x="243947" y="83467"/>
                  <a:pt x="257016" y="89060"/>
                </a:cubicBezTo>
                <a:cubicBezTo>
                  <a:pt x="270085" y="94653"/>
                  <a:pt x="281540" y="102344"/>
                  <a:pt x="291274" y="112078"/>
                </a:cubicBezTo>
                <a:cubicBezTo>
                  <a:pt x="301008" y="121812"/>
                  <a:pt x="308699" y="133214"/>
                  <a:pt x="314292" y="146336"/>
                </a:cubicBezTo>
                <a:cubicBezTo>
                  <a:pt x="319885" y="159459"/>
                  <a:pt x="322682" y="173388"/>
                  <a:pt x="322682" y="188231"/>
                </a:cubicBezTo>
                <a:cubicBezTo>
                  <a:pt x="322682" y="203075"/>
                  <a:pt x="319885" y="217057"/>
                  <a:pt x="314292" y="230126"/>
                </a:cubicBezTo>
                <a:cubicBezTo>
                  <a:pt x="308699" y="243248"/>
                  <a:pt x="301008" y="254650"/>
                  <a:pt x="291274" y="264384"/>
                </a:cubicBezTo>
                <a:cubicBezTo>
                  <a:pt x="281540" y="274118"/>
                  <a:pt x="270138" y="281809"/>
                  <a:pt x="257016" y="287402"/>
                </a:cubicBezTo>
                <a:cubicBezTo>
                  <a:pt x="243894" y="292995"/>
                  <a:pt x="229965" y="295792"/>
                  <a:pt x="215121" y="295792"/>
                </a:cubicBezTo>
                <a:cubicBezTo>
                  <a:pt x="200278" y="295792"/>
                  <a:pt x="186295" y="292995"/>
                  <a:pt x="173226" y="287402"/>
                </a:cubicBezTo>
                <a:cubicBezTo>
                  <a:pt x="160104" y="281809"/>
                  <a:pt x="148703" y="274118"/>
                  <a:pt x="138968" y="264384"/>
                </a:cubicBezTo>
                <a:cubicBezTo>
                  <a:pt x="129234" y="254650"/>
                  <a:pt x="121543" y="243248"/>
                  <a:pt x="115950" y="230126"/>
                </a:cubicBezTo>
                <a:cubicBezTo>
                  <a:pt x="110357" y="217057"/>
                  <a:pt x="107561" y="203075"/>
                  <a:pt x="107561" y="188231"/>
                </a:cubicBezTo>
                <a:cubicBezTo>
                  <a:pt x="107561" y="173388"/>
                  <a:pt x="110357" y="159405"/>
                  <a:pt x="115950" y="146336"/>
                </a:cubicBezTo>
                <a:cubicBezTo>
                  <a:pt x="121543" y="133268"/>
                  <a:pt x="129234" y="121812"/>
                  <a:pt x="138968" y="112078"/>
                </a:cubicBezTo>
                <a:cubicBezTo>
                  <a:pt x="148703" y="102344"/>
                  <a:pt x="160104" y="94653"/>
                  <a:pt x="173226" y="89060"/>
                </a:cubicBezTo>
                <a:cubicBezTo>
                  <a:pt x="186295" y="83467"/>
                  <a:pt x="200278" y="80670"/>
                  <a:pt x="215121" y="80670"/>
                </a:cubicBezTo>
                <a:close/>
                <a:moveTo>
                  <a:pt x="215121" y="268902"/>
                </a:moveTo>
                <a:cubicBezTo>
                  <a:pt x="226200" y="268902"/>
                  <a:pt x="236633" y="266750"/>
                  <a:pt x="246421" y="262502"/>
                </a:cubicBezTo>
                <a:cubicBezTo>
                  <a:pt x="256210" y="258253"/>
                  <a:pt x="264760" y="252445"/>
                  <a:pt x="272075" y="245184"/>
                </a:cubicBezTo>
                <a:cubicBezTo>
                  <a:pt x="279335" y="237924"/>
                  <a:pt x="285143" y="229373"/>
                  <a:pt x="289392" y="219531"/>
                </a:cubicBezTo>
                <a:cubicBezTo>
                  <a:pt x="293640" y="209743"/>
                  <a:pt x="295792" y="199310"/>
                  <a:pt x="295792" y="188231"/>
                </a:cubicBezTo>
                <a:cubicBezTo>
                  <a:pt x="295792" y="177152"/>
                  <a:pt x="293640" y="166719"/>
                  <a:pt x="289392" y="156931"/>
                </a:cubicBezTo>
                <a:cubicBezTo>
                  <a:pt x="285143" y="147143"/>
                  <a:pt x="279335" y="138592"/>
                  <a:pt x="272075" y="131278"/>
                </a:cubicBezTo>
                <a:cubicBezTo>
                  <a:pt x="264814" y="124017"/>
                  <a:pt x="256263" y="118209"/>
                  <a:pt x="246421" y="113961"/>
                </a:cubicBezTo>
                <a:cubicBezTo>
                  <a:pt x="236633" y="109712"/>
                  <a:pt x="226200" y="107561"/>
                  <a:pt x="215121" y="107561"/>
                </a:cubicBezTo>
                <a:cubicBezTo>
                  <a:pt x="204042" y="107561"/>
                  <a:pt x="193609" y="109712"/>
                  <a:pt x="183821" y="113961"/>
                </a:cubicBezTo>
                <a:cubicBezTo>
                  <a:pt x="174033" y="118209"/>
                  <a:pt x="165482" y="124017"/>
                  <a:pt x="158168" y="131278"/>
                </a:cubicBezTo>
                <a:cubicBezTo>
                  <a:pt x="150907" y="138538"/>
                  <a:pt x="145099" y="147089"/>
                  <a:pt x="140850" y="156931"/>
                </a:cubicBezTo>
                <a:cubicBezTo>
                  <a:pt x="136602" y="166719"/>
                  <a:pt x="134451" y="177152"/>
                  <a:pt x="134451" y="188231"/>
                </a:cubicBezTo>
                <a:cubicBezTo>
                  <a:pt x="134451" y="199310"/>
                  <a:pt x="136602" y="209743"/>
                  <a:pt x="140850" y="219531"/>
                </a:cubicBezTo>
                <a:cubicBezTo>
                  <a:pt x="145099" y="229319"/>
                  <a:pt x="150907" y="237870"/>
                  <a:pt x="158168" y="245184"/>
                </a:cubicBezTo>
                <a:cubicBezTo>
                  <a:pt x="165428" y="252445"/>
                  <a:pt x="173979" y="258253"/>
                  <a:pt x="183821" y="262502"/>
                </a:cubicBezTo>
                <a:cubicBezTo>
                  <a:pt x="193609" y="266750"/>
                  <a:pt x="204042" y="268902"/>
                  <a:pt x="215121" y="268902"/>
                </a:cubicBez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24" name="Volný tvar: obrazec 23">
            <a:extLst>
              <a:ext uri="{FF2B5EF4-FFF2-40B4-BE49-F238E27FC236}">
                <a16:creationId xmlns:a16="http://schemas.microsoft.com/office/drawing/2014/main" id="{440BF987-4F20-C8DB-E41E-36CDEE58347D}"/>
              </a:ext>
            </a:extLst>
          </p:cNvPr>
          <p:cNvSpPr/>
          <p:nvPr/>
        </p:nvSpPr>
        <p:spPr>
          <a:xfrm>
            <a:off x="11160455" y="3225322"/>
            <a:ext cx="478451" cy="299509"/>
          </a:xfrm>
          <a:custGeom>
            <a:avLst/>
            <a:gdLst>
              <a:gd name="connsiteX0" fmla="*/ 0 w 430242"/>
              <a:gd name="connsiteY0" fmla="*/ 67656 h 269331"/>
              <a:gd name="connsiteX1" fmla="*/ 8067 w 430242"/>
              <a:gd name="connsiteY1" fmla="*/ 67871 h 269331"/>
              <a:gd name="connsiteX2" fmla="*/ 18070 w 430242"/>
              <a:gd name="connsiteY2" fmla="*/ 68086 h 269331"/>
              <a:gd name="connsiteX3" fmla="*/ 22373 w 430242"/>
              <a:gd name="connsiteY3" fmla="*/ 67978 h 269331"/>
              <a:gd name="connsiteX4" fmla="*/ 25653 w 430242"/>
              <a:gd name="connsiteY4" fmla="*/ 67656 h 269331"/>
              <a:gd name="connsiteX5" fmla="*/ 403352 w 430242"/>
              <a:gd name="connsiteY5" fmla="*/ 430 h 269331"/>
              <a:gd name="connsiteX6" fmla="*/ 406741 w 430242"/>
              <a:gd name="connsiteY6" fmla="*/ 108 h 269331"/>
              <a:gd name="connsiteX7" fmla="*/ 411366 w 430242"/>
              <a:gd name="connsiteY7" fmla="*/ 0 h 269331"/>
              <a:gd name="connsiteX8" fmla="*/ 421853 w 430242"/>
              <a:gd name="connsiteY8" fmla="*/ 215 h 269331"/>
              <a:gd name="connsiteX9" fmla="*/ 430243 w 430242"/>
              <a:gd name="connsiteY9" fmla="*/ 430 h 269331"/>
              <a:gd name="connsiteX10" fmla="*/ 430243 w 430242"/>
              <a:gd name="connsiteY10" fmla="*/ 242442 h 269331"/>
              <a:gd name="connsiteX11" fmla="*/ 422068 w 430242"/>
              <a:gd name="connsiteY11" fmla="*/ 242549 h 269331"/>
              <a:gd name="connsiteX12" fmla="*/ 411796 w 430242"/>
              <a:gd name="connsiteY12" fmla="*/ 242657 h 269331"/>
              <a:gd name="connsiteX13" fmla="*/ 405504 w 430242"/>
              <a:gd name="connsiteY13" fmla="*/ 242657 h 269331"/>
              <a:gd name="connsiteX14" fmla="*/ 401094 w 430242"/>
              <a:gd name="connsiteY14" fmla="*/ 242226 h 269331"/>
              <a:gd name="connsiteX15" fmla="*/ 240828 w 430242"/>
              <a:gd name="connsiteY15" fmla="*/ 213669 h 269331"/>
              <a:gd name="connsiteX16" fmla="*/ 232761 w 430242"/>
              <a:gd name="connsiteY16" fmla="*/ 235934 h 269331"/>
              <a:gd name="connsiteX17" fmla="*/ 217972 w 430242"/>
              <a:gd name="connsiteY17" fmla="*/ 253574 h 269331"/>
              <a:gd name="connsiteX18" fmla="*/ 198127 w 430242"/>
              <a:gd name="connsiteY18" fmla="*/ 265137 h 269331"/>
              <a:gd name="connsiteX19" fmla="*/ 174894 w 430242"/>
              <a:gd name="connsiteY19" fmla="*/ 269332 h 269331"/>
              <a:gd name="connsiteX20" fmla="*/ 148757 w 430242"/>
              <a:gd name="connsiteY20" fmla="*/ 264061 h 269331"/>
              <a:gd name="connsiteX21" fmla="*/ 127352 w 430242"/>
              <a:gd name="connsiteY21" fmla="*/ 249648 h 269331"/>
              <a:gd name="connsiteX22" fmla="*/ 112939 w 430242"/>
              <a:gd name="connsiteY22" fmla="*/ 228244 h 269331"/>
              <a:gd name="connsiteX23" fmla="*/ 107668 w 430242"/>
              <a:gd name="connsiteY23" fmla="*/ 202106 h 269331"/>
              <a:gd name="connsiteX24" fmla="*/ 108905 w 430242"/>
              <a:gd name="connsiteY24" fmla="*/ 190113 h 269331"/>
              <a:gd name="connsiteX25" fmla="*/ 25707 w 430242"/>
              <a:gd name="connsiteY25" fmla="*/ 175216 h 269331"/>
              <a:gd name="connsiteX26" fmla="*/ 22050 w 430242"/>
              <a:gd name="connsiteY26" fmla="*/ 174894 h 269331"/>
              <a:gd name="connsiteX27" fmla="*/ 17748 w 430242"/>
              <a:gd name="connsiteY27" fmla="*/ 174786 h 269331"/>
              <a:gd name="connsiteX28" fmla="*/ 8390 w 430242"/>
              <a:gd name="connsiteY28" fmla="*/ 175001 h 269331"/>
              <a:gd name="connsiteX29" fmla="*/ 108 w 430242"/>
              <a:gd name="connsiteY29" fmla="*/ 175216 h 269331"/>
              <a:gd name="connsiteX30" fmla="*/ 108 w 430242"/>
              <a:gd name="connsiteY30" fmla="*/ 67656 h 269331"/>
              <a:gd name="connsiteX31" fmla="*/ 403352 w 430242"/>
              <a:gd name="connsiteY31" fmla="*/ 27536 h 269331"/>
              <a:gd name="connsiteX32" fmla="*/ 26890 w 430242"/>
              <a:gd name="connsiteY32" fmla="*/ 94546 h 269331"/>
              <a:gd name="connsiteX33" fmla="*/ 26890 w 430242"/>
              <a:gd name="connsiteY33" fmla="*/ 148326 h 269331"/>
              <a:gd name="connsiteX34" fmla="*/ 29203 w 430242"/>
              <a:gd name="connsiteY34" fmla="*/ 148541 h 269331"/>
              <a:gd name="connsiteX35" fmla="*/ 403352 w 430242"/>
              <a:gd name="connsiteY35" fmla="*/ 215336 h 269331"/>
              <a:gd name="connsiteX36" fmla="*/ 403352 w 430242"/>
              <a:gd name="connsiteY36" fmla="*/ 27536 h 269331"/>
              <a:gd name="connsiteX37" fmla="*/ 174786 w 430242"/>
              <a:gd name="connsiteY37" fmla="*/ 242442 h 269331"/>
              <a:gd name="connsiteX38" fmla="*/ 188876 w 430242"/>
              <a:gd name="connsiteY38" fmla="*/ 239914 h 269331"/>
              <a:gd name="connsiteX39" fmla="*/ 200869 w 430242"/>
              <a:gd name="connsiteY39" fmla="*/ 232869 h 269331"/>
              <a:gd name="connsiteX40" fmla="*/ 209689 w 430242"/>
              <a:gd name="connsiteY40" fmla="*/ 222274 h 269331"/>
              <a:gd name="connsiteX41" fmla="*/ 214530 w 430242"/>
              <a:gd name="connsiteY41" fmla="*/ 208829 h 269331"/>
              <a:gd name="connsiteX42" fmla="*/ 135096 w 430242"/>
              <a:gd name="connsiteY42" fmla="*/ 194739 h 269331"/>
              <a:gd name="connsiteX43" fmla="*/ 134451 w 430242"/>
              <a:gd name="connsiteY43" fmla="*/ 202106 h 269331"/>
              <a:gd name="connsiteX44" fmla="*/ 137624 w 430242"/>
              <a:gd name="connsiteY44" fmla="*/ 217864 h 269331"/>
              <a:gd name="connsiteX45" fmla="*/ 146229 w 430242"/>
              <a:gd name="connsiteY45" fmla="*/ 230664 h 269331"/>
              <a:gd name="connsiteX46" fmla="*/ 159029 w 430242"/>
              <a:gd name="connsiteY46" fmla="*/ 239269 h 269331"/>
              <a:gd name="connsiteX47" fmla="*/ 174786 w 430242"/>
              <a:gd name="connsiteY47" fmla="*/ 242442 h 269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30242" h="269331">
                <a:moveTo>
                  <a:pt x="0" y="67656"/>
                </a:moveTo>
                <a:cubicBezTo>
                  <a:pt x="1936" y="67656"/>
                  <a:pt x="4679" y="67709"/>
                  <a:pt x="8067" y="67871"/>
                </a:cubicBezTo>
                <a:cubicBezTo>
                  <a:pt x="11509" y="68032"/>
                  <a:pt x="14843" y="68086"/>
                  <a:pt x="18070" y="68086"/>
                </a:cubicBezTo>
                <a:cubicBezTo>
                  <a:pt x="19630" y="68086"/>
                  <a:pt x="21028" y="68032"/>
                  <a:pt x="22373" y="67978"/>
                </a:cubicBezTo>
                <a:cubicBezTo>
                  <a:pt x="23717" y="67924"/>
                  <a:pt x="24793" y="67817"/>
                  <a:pt x="25653" y="67656"/>
                </a:cubicBezTo>
                <a:lnTo>
                  <a:pt x="403352" y="430"/>
                </a:lnTo>
                <a:cubicBezTo>
                  <a:pt x="404213" y="269"/>
                  <a:pt x="405288" y="215"/>
                  <a:pt x="406741" y="108"/>
                </a:cubicBezTo>
                <a:cubicBezTo>
                  <a:pt x="408139" y="54"/>
                  <a:pt x="409699" y="0"/>
                  <a:pt x="411366" y="0"/>
                </a:cubicBezTo>
                <a:cubicBezTo>
                  <a:pt x="414754" y="0"/>
                  <a:pt x="418250" y="54"/>
                  <a:pt x="421853" y="215"/>
                </a:cubicBezTo>
                <a:cubicBezTo>
                  <a:pt x="425510" y="376"/>
                  <a:pt x="428307" y="430"/>
                  <a:pt x="430243" y="430"/>
                </a:cubicBezTo>
                <a:lnTo>
                  <a:pt x="430243" y="242442"/>
                </a:lnTo>
                <a:cubicBezTo>
                  <a:pt x="428253" y="242442"/>
                  <a:pt x="425564" y="242495"/>
                  <a:pt x="422068" y="242549"/>
                </a:cubicBezTo>
                <a:cubicBezTo>
                  <a:pt x="418573" y="242603"/>
                  <a:pt x="415131" y="242657"/>
                  <a:pt x="411796" y="242657"/>
                </a:cubicBezTo>
                <a:cubicBezTo>
                  <a:pt x="409430" y="242657"/>
                  <a:pt x="407332" y="242657"/>
                  <a:pt x="405504" y="242657"/>
                </a:cubicBezTo>
                <a:cubicBezTo>
                  <a:pt x="403675" y="242657"/>
                  <a:pt x="402223" y="242495"/>
                  <a:pt x="401094" y="242226"/>
                </a:cubicBezTo>
                <a:lnTo>
                  <a:pt x="240828" y="213669"/>
                </a:lnTo>
                <a:cubicBezTo>
                  <a:pt x="239430" y="221629"/>
                  <a:pt x="236741" y="229104"/>
                  <a:pt x="232761" y="235934"/>
                </a:cubicBezTo>
                <a:cubicBezTo>
                  <a:pt x="228782" y="242818"/>
                  <a:pt x="223834" y="248680"/>
                  <a:pt x="217972" y="253574"/>
                </a:cubicBezTo>
                <a:cubicBezTo>
                  <a:pt x="212110" y="258468"/>
                  <a:pt x="205495" y="262340"/>
                  <a:pt x="198127" y="265137"/>
                </a:cubicBezTo>
                <a:cubicBezTo>
                  <a:pt x="190759" y="267933"/>
                  <a:pt x="183015" y="269332"/>
                  <a:pt x="174894" y="269332"/>
                </a:cubicBezTo>
                <a:cubicBezTo>
                  <a:pt x="165644" y="269332"/>
                  <a:pt x="156931" y="267557"/>
                  <a:pt x="148757" y="264061"/>
                </a:cubicBezTo>
                <a:cubicBezTo>
                  <a:pt x="140582" y="260566"/>
                  <a:pt x="133429" y="255779"/>
                  <a:pt x="127352" y="249648"/>
                </a:cubicBezTo>
                <a:cubicBezTo>
                  <a:pt x="121275" y="243517"/>
                  <a:pt x="116435" y="236418"/>
                  <a:pt x="112939" y="228244"/>
                </a:cubicBezTo>
                <a:cubicBezTo>
                  <a:pt x="109443" y="220069"/>
                  <a:pt x="107668" y="211357"/>
                  <a:pt x="107668" y="202106"/>
                </a:cubicBezTo>
                <a:cubicBezTo>
                  <a:pt x="107668" y="198180"/>
                  <a:pt x="108098" y="194201"/>
                  <a:pt x="108905" y="190113"/>
                </a:cubicBezTo>
                <a:lnTo>
                  <a:pt x="25707" y="175216"/>
                </a:lnTo>
                <a:cubicBezTo>
                  <a:pt x="24578" y="175055"/>
                  <a:pt x="23341" y="175001"/>
                  <a:pt x="22050" y="174894"/>
                </a:cubicBezTo>
                <a:cubicBezTo>
                  <a:pt x="20705" y="174840"/>
                  <a:pt x="19308" y="174786"/>
                  <a:pt x="17748" y="174786"/>
                </a:cubicBezTo>
                <a:cubicBezTo>
                  <a:pt x="14682" y="174786"/>
                  <a:pt x="11563" y="174840"/>
                  <a:pt x="8390" y="175001"/>
                </a:cubicBezTo>
                <a:cubicBezTo>
                  <a:pt x="5217" y="175162"/>
                  <a:pt x="2474" y="175216"/>
                  <a:pt x="108" y="175216"/>
                </a:cubicBezTo>
                <a:lnTo>
                  <a:pt x="108" y="67656"/>
                </a:lnTo>
                <a:close/>
                <a:moveTo>
                  <a:pt x="403352" y="27536"/>
                </a:moveTo>
                <a:lnTo>
                  <a:pt x="26890" y="94546"/>
                </a:lnTo>
                <a:lnTo>
                  <a:pt x="26890" y="148326"/>
                </a:lnTo>
                <a:cubicBezTo>
                  <a:pt x="27858" y="148326"/>
                  <a:pt x="28665" y="148380"/>
                  <a:pt x="29203" y="148541"/>
                </a:cubicBezTo>
                <a:lnTo>
                  <a:pt x="403352" y="215336"/>
                </a:lnTo>
                <a:lnTo>
                  <a:pt x="403352" y="27536"/>
                </a:lnTo>
                <a:close/>
                <a:moveTo>
                  <a:pt x="174786" y="242442"/>
                </a:moveTo>
                <a:cubicBezTo>
                  <a:pt x="179680" y="242442"/>
                  <a:pt x="184359" y="241581"/>
                  <a:pt x="188876" y="239914"/>
                </a:cubicBezTo>
                <a:cubicBezTo>
                  <a:pt x="193341" y="238247"/>
                  <a:pt x="197374" y="235880"/>
                  <a:pt x="200869" y="232869"/>
                </a:cubicBezTo>
                <a:cubicBezTo>
                  <a:pt x="204365" y="229857"/>
                  <a:pt x="207323" y="226308"/>
                  <a:pt x="209689" y="222274"/>
                </a:cubicBezTo>
                <a:cubicBezTo>
                  <a:pt x="212056" y="218240"/>
                  <a:pt x="213669" y="213723"/>
                  <a:pt x="214530" y="208829"/>
                </a:cubicBezTo>
                <a:lnTo>
                  <a:pt x="135096" y="194739"/>
                </a:lnTo>
                <a:cubicBezTo>
                  <a:pt x="134666" y="197266"/>
                  <a:pt x="134451" y="199686"/>
                  <a:pt x="134451" y="202106"/>
                </a:cubicBezTo>
                <a:cubicBezTo>
                  <a:pt x="134451" y="207700"/>
                  <a:pt x="135527" y="212970"/>
                  <a:pt x="137624" y="217864"/>
                </a:cubicBezTo>
                <a:cubicBezTo>
                  <a:pt x="139721" y="222758"/>
                  <a:pt x="142572" y="227061"/>
                  <a:pt x="146229" y="230664"/>
                </a:cubicBezTo>
                <a:cubicBezTo>
                  <a:pt x="149886" y="234321"/>
                  <a:pt x="154135" y="237171"/>
                  <a:pt x="159029" y="239269"/>
                </a:cubicBezTo>
                <a:cubicBezTo>
                  <a:pt x="163976" y="241420"/>
                  <a:pt x="169193" y="242442"/>
                  <a:pt x="174786" y="242442"/>
                </a:cubicBez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25" name="Volný tvar: obrazec 24">
            <a:extLst>
              <a:ext uri="{FF2B5EF4-FFF2-40B4-BE49-F238E27FC236}">
                <a16:creationId xmlns:a16="http://schemas.microsoft.com/office/drawing/2014/main" id="{130C8027-7E48-AA3D-C05E-D76AD65E4CB4}"/>
              </a:ext>
            </a:extLst>
          </p:cNvPr>
          <p:cNvSpPr/>
          <p:nvPr/>
        </p:nvSpPr>
        <p:spPr>
          <a:xfrm>
            <a:off x="8297880" y="4970293"/>
            <a:ext cx="450638" cy="450638"/>
          </a:xfrm>
          <a:custGeom>
            <a:avLst/>
            <a:gdLst>
              <a:gd name="connsiteX0" fmla="*/ 215175 w 430350"/>
              <a:gd name="connsiteY0" fmla="*/ 0 h 430350"/>
              <a:gd name="connsiteX1" fmla="*/ 272344 w 430350"/>
              <a:gd name="connsiteY1" fmla="*/ 7691 h 430350"/>
              <a:gd name="connsiteX2" fmla="*/ 323703 w 430350"/>
              <a:gd name="connsiteY2" fmla="*/ 29418 h 430350"/>
              <a:gd name="connsiteX3" fmla="*/ 367212 w 430350"/>
              <a:gd name="connsiteY3" fmla="*/ 63138 h 430350"/>
              <a:gd name="connsiteX4" fmla="*/ 400933 w 430350"/>
              <a:gd name="connsiteY4" fmla="*/ 106646 h 430350"/>
              <a:gd name="connsiteX5" fmla="*/ 422659 w 430350"/>
              <a:gd name="connsiteY5" fmla="*/ 158007 h 430350"/>
              <a:gd name="connsiteX6" fmla="*/ 430350 w 430350"/>
              <a:gd name="connsiteY6" fmla="*/ 215175 h 430350"/>
              <a:gd name="connsiteX7" fmla="*/ 422659 w 430350"/>
              <a:gd name="connsiteY7" fmla="*/ 272344 h 430350"/>
              <a:gd name="connsiteX8" fmla="*/ 400933 w 430350"/>
              <a:gd name="connsiteY8" fmla="*/ 323704 h 430350"/>
              <a:gd name="connsiteX9" fmla="*/ 367212 w 430350"/>
              <a:gd name="connsiteY9" fmla="*/ 367212 h 430350"/>
              <a:gd name="connsiteX10" fmla="*/ 323703 w 430350"/>
              <a:gd name="connsiteY10" fmla="*/ 400932 h 430350"/>
              <a:gd name="connsiteX11" fmla="*/ 272344 w 430350"/>
              <a:gd name="connsiteY11" fmla="*/ 422660 h 430350"/>
              <a:gd name="connsiteX12" fmla="*/ 215175 w 430350"/>
              <a:gd name="connsiteY12" fmla="*/ 430350 h 430350"/>
              <a:gd name="connsiteX13" fmla="*/ 168225 w 430350"/>
              <a:gd name="connsiteY13" fmla="*/ 425080 h 430350"/>
              <a:gd name="connsiteX14" fmla="*/ 124448 w 430350"/>
              <a:gd name="connsiteY14" fmla="*/ 410075 h 430350"/>
              <a:gd name="connsiteX15" fmla="*/ 85188 w 430350"/>
              <a:gd name="connsiteY15" fmla="*/ 386250 h 430350"/>
              <a:gd name="connsiteX16" fmla="*/ 51790 w 430350"/>
              <a:gd name="connsiteY16" fmla="*/ 354627 h 430350"/>
              <a:gd name="connsiteX17" fmla="*/ 25653 w 430350"/>
              <a:gd name="connsiteY17" fmla="*/ 316390 h 430350"/>
              <a:gd name="connsiteX18" fmla="*/ 8121 w 430350"/>
              <a:gd name="connsiteY18" fmla="*/ 272612 h 430350"/>
              <a:gd name="connsiteX19" fmla="*/ 33936 w 430350"/>
              <a:gd name="connsiteY19" fmla="*/ 265460 h 430350"/>
              <a:gd name="connsiteX20" fmla="*/ 59858 w 430350"/>
              <a:gd name="connsiteY20" fmla="*/ 321337 h 430350"/>
              <a:gd name="connsiteX21" fmla="*/ 101322 w 430350"/>
              <a:gd name="connsiteY21" fmla="*/ 365061 h 430350"/>
              <a:gd name="connsiteX22" fmla="*/ 154457 w 430350"/>
              <a:gd name="connsiteY22" fmla="*/ 393403 h 430350"/>
              <a:gd name="connsiteX23" fmla="*/ 215175 w 430350"/>
              <a:gd name="connsiteY23" fmla="*/ 403514 h 430350"/>
              <a:gd name="connsiteX24" fmla="*/ 265083 w 430350"/>
              <a:gd name="connsiteY24" fmla="*/ 396791 h 430350"/>
              <a:gd name="connsiteX25" fmla="*/ 310044 w 430350"/>
              <a:gd name="connsiteY25" fmla="*/ 377753 h 430350"/>
              <a:gd name="connsiteX26" fmla="*/ 348174 w 430350"/>
              <a:gd name="connsiteY26" fmla="*/ 348228 h 430350"/>
              <a:gd name="connsiteX27" fmla="*/ 377699 w 430350"/>
              <a:gd name="connsiteY27" fmla="*/ 310097 h 430350"/>
              <a:gd name="connsiteX28" fmla="*/ 396738 w 430350"/>
              <a:gd name="connsiteY28" fmla="*/ 265245 h 430350"/>
              <a:gd name="connsiteX29" fmla="*/ 403460 w 430350"/>
              <a:gd name="connsiteY29" fmla="*/ 215229 h 430350"/>
              <a:gd name="connsiteX30" fmla="*/ 396738 w 430350"/>
              <a:gd name="connsiteY30" fmla="*/ 165321 h 430350"/>
              <a:gd name="connsiteX31" fmla="*/ 377699 w 430350"/>
              <a:gd name="connsiteY31" fmla="*/ 120360 h 430350"/>
              <a:gd name="connsiteX32" fmla="*/ 348174 w 430350"/>
              <a:gd name="connsiteY32" fmla="*/ 82230 h 430350"/>
              <a:gd name="connsiteX33" fmla="*/ 310044 w 430350"/>
              <a:gd name="connsiteY33" fmla="*/ 52705 h 430350"/>
              <a:gd name="connsiteX34" fmla="*/ 265083 w 430350"/>
              <a:gd name="connsiteY34" fmla="*/ 33667 h 430350"/>
              <a:gd name="connsiteX35" fmla="*/ 215175 w 430350"/>
              <a:gd name="connsiteY35" fmla="*/ 26944 h 430350"/>
              <a:gd name="connsiteX36" fmla="*/ 162524 w 430350"/>
              <a:gd name="connsiteY36" fmla="*/ 34635 h 430350"/>
              <a:gd name="connsiteX37" fmla="*/ 114929 w 430350"/>
              <a:gd name="connsiteY37" fmla="*/ 56254 h 430350"/>
              <a:gd name="connsiteX38" fmla="*/ 75131 w 430350"/>
              <a:gd name="connsiteY38" fmla="*/ 90082 h 430350"/>
              <a:gd name="connsiteX39" fmla="*/ 45821 w 430350"/>
              <a:gd name="connsiteY39" fmla="*/ 134505 h 430350"/>
              <a:gd name="connsiteX40" fmla="*/ 107561 w 430350"/>
              <a:gd name="connsiteY40" fmla="*/ 134505 h 430350"/>
              <a:gd name="connsiteX41" fmla="*/ 107561 w 430350"/>
              <a:gd name="connsiteY41" fmla="*/ 161395 h 430350"/>
              <a:gd name="connsiteX42" fmla="*/ 0 w 430350"/>
              <a:gd name="connsiteY42" fmla="*/ 161395 h 430350"/>
              <a:gd name="connsiteX43" fmla="*/ 0 w 430350"/>
              <a:gd name="connsiteY43" fmla="*/ 53834 h 430350"/>
              <a:gd name="connsiteX44" fmla="*/ 26890 w 430350"/>
              <a:gd name="connsiteY44" fmla="*/ 53834 h 430350"/>
              <a:gd name="connsiteX45" fmla="*/ 26890 w 430350"/>
              <a:gd name="connsiteY45" fmla="*/ 111594 h 430350"/>
              <a:gd name="connsiteX46" fmla="*/ 61256 w 430350"/>
              <a:gd name="connsiteY46" fmla="*/ 65289 h 430350"/>
              <a:gd name="connsiteX47" fmla="*/ 105893 w 430350"/>
              <a:gd name="connsiteY47" fmla="*/ 30117 h 430350"/>
              <a:gd name="connsiteX48" fmla="*/ 158007 w 430350"/>
              <a:gd name="connsiteY48" fmla="*/ 7852 h 430350"/>
              <a:gd name="connsiteX49" fmla="*/ 215175 w 430350"/>
              <a:gd name="connsiteY49" fmla="*/ 0 h 430350"/>
              <a:gd name="connsiteX50" fmla="*/ 322736 w 430350"/>
              <a:gd name="connsiteY50" fmla="*/ 215121 h 430350"/>
              <a:gd name="connsiteX51" fmla="*/ 161395 w 430350"/>
              <a:gd name="connsiteY51" fmla="*/ 308161 h 430350"/>
              <a:gd name="connsiteX52" fmla="*/ 161395 w 430350"/>
              <a:gd name="connsiteY52" fmla="*/ 122081 h 430350"/>
              <a:gd name="connsiteX53" fmla="*/ 322736 w 430350"/>
              <a:gd name="connsiteY53" fmla="*/ 215121 h 430350"/>
              <a:gd name="connsiteX54" fmla="*/ 188285 w 430350"/>
              <a:gd name="connsiteY54" fmla="*/ 261749 h 430350"/>
              <a:gd name="connsiteX55" fmla="*/ 268955 w 430350"/>
              <a:gd name="connsiteY55" fmla="*/ 215121 h 430350"/>
              <a:gd name="connsiteX56" fmla="*/ 188285 w 430350"/>
              <a:gd name="connsiteY56" fmla="*/ 168494 h 430350"/>
              <a:gd name="connsiteX57" fmla="*/ 188285 w 430350"/>
              <a:gd name="connsiteY57" fmla="*/ 261749 h 43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30350" h="430350">
                <a:moveTo>
                  <a:pt x="215175" y="0"/>
                </a:moveTo>
                <a:cubicBezTo>
                  <a:pt x="234913" y="0"/>
                  <a:pt x="253951" y="2582"/>
                  <a:pt x="272344" y="7691"/>
                </a:cubicBezTo>
                <a:cubicBezTo>
                  <a:pt x="290683" y="12800"/>
                  <a:pt x="307785" y="20060"/>
                  <a:pt x="323703" y="29418"/>
                </a:cubicBezTo>
                <a:cubicBezTo>
                  <a:pt x="339623" y="38829"/>
                  <a:pt x="354090" y="50016"/>
                  <a:pt x="367212" y="63138"/>
                </a:cubicBezTo>
                <a:cubicBezTo>
                  <a:pt x="380280" y="76260"/>
                  <a:pt x="391521" y="90727"/>
                  <a:pt x="400933" y="106646"/>
                </a:cubicBezTo>
                <a:cubicBezTo>
                  <a:pt x="410290" y="122565"/>
                  <a:pt x="417551" y="139668"/>
                  <a:pt x="422659" y="158007"/>
                </a:cubicBezTo>
                <a:cubicBezTo>
                  <a:pt x="427769" y="176346"/>
                  <a:pt x="430350" y="195384"/>
                  <a:pt x="430350" y="215175"/>
                </a:cubicBezTo>
                <a:cubicBezTo>
                  <a:pt x="430350" y="234966"/>
                  <a:pt x="427769" y="253951"/>
                  <a:pt x="422659" y="272344"/>
                </a:cubicBezTo>
                <a:cubicBezTo>
                  <a:pt x="417551" y="290683"/>
                  <a:pt x="410290" y="307839"/>
                  <a:pt x="400933" y="323704"/>
                </a:cubicBezTo>
                <a:cubicBezTo>
                  <a:pt x="391521" y="339623"/>
                  <a:pt x="380334" y="354090"/>
                  <a:pt x="367212" y="367212"/>
                </a:cubicBezTo>
                <a:cubicBezTo>
                  <a:pt x="354090" y="380334"/>
                  <a:pt x="339623" y="391575"/>
                  <a:pt x="323703" y="400932"/>
                </a:cubicBezTo>
                <a:cubicBezTo>
                  <a:pt x="307785" y="410344"/>
                  <a:pt x="290683" y="417551"/>
                  <a:pt x="272344" y="422660"/>
                </a:cubicBezTo>
                <a:cubicBezTo>
                  <a:pt x="254004" y="427769"/>
                  <a:pt x="234966" y="430350"/>
                  <a:pt x="215175" y="430350"/>
                </a:cubicBezTo>
                <a:cubicBezTo>
                  <a:pt x="199203" y="430350"/>
                  <a:pt x="183552" y="428575"/>
                  <a:pt x="168225" y="425080"/>
                </a:cubicBezTo>
                <a:cubicBezTo>
                  <a:pt x="152898" y="421584"/>
                  <a:pt x="138269" y="416582"/>
                  <a:pt x="124448" y="410075"/>
                </a:cubicBezTo>
                <a:cubicBezTo>
                  <a:pt x="110626" y="403568"/>
                  <a:pt x="97504" y="395608"/>
                  <a:pt x="85188" y="386250"/>
                </a:cubicBezTo>
                <a:cubicBezTo>
                  <a:pt x="72873" y="376892"/>
                  <a:pt x="61740" y="366352"/>
                  <a:pt x="51790" y="354627"/>
                </a:cubicBezTo>
                <a:cubicBezTo>
                  <a:pt x="41841" y="342957"/>
                  <a:pt x="33129" y="330211"/>
                  <a:pt x="25653" y="316390"/>
                </a:cubicBezTo>
                <a:cubicBezTo>
                  <a:pt x="18178" y="302622"/>
                  <a:pt x="12316" y="287994"/>
                  <a:pt x="8121" y="272612"/>
                </a:cubicBezTo>
                <a:lnTo>
                  <a:pt x="33936" y="265460"/>
                </a:lnTo>
                <a:cubicBezTo>
                  <a:pt x="39528" y="285789"/>
                  <a:pt x="48187" y="304397"/>
                  <a:pt x="59858" y="321337"/>
                </a:cubicBezTo>
                <a:cubicBezTo>
                  <a:pt x="71528" y="338278"/>
                  <a:pt x="85403" y="352853"/>
                  <a:pt x="101322" y="365061"/>
                </a:cubicBezTo>
                <a:cubicBezTo>
                  <a:pt x="117241" y="377269"/>
                  <a:pt x="134988" y="386681"/>
                  <a:pt x="154457" y="393403"/>
                </a:cubicBezTo>
                <a:cubicBezTo>
                  <a:pt x="173925" y="400126"/>
                  <a:pt x="194147" y="403514"/>
                  <a:pt x="215175" y="403514"/>
                </a:cubicBezTo>
                <a:cubicBezTo>
                  <a:pt x="232385" y="403514"/>
                  <a:pt x="249003" y="401255"/>
                  <a:pt x="265083" y="396791"/>
                </a:cubicBezTo>
                <a:cubicBezTo>
                  <a:pt x="281110" y="392328"/>
                  <a:pt x="296115" y="385981"/>
                  <a:pt x="310044" y="377753"/>
                </a:cubicBezTo>
                <a:cubicBezTo>
                  <a:pt x="323973" y="369578"/>
                  <a:pt x="336665" y="359737"/>
                  <a:pt x="348174" y="348228"/>
                </a:cubicBezTo>
                <a:cubicBezTo>
                  <a:pt x="359629" y="336772"/>
                  <a:pt x="369471" y="324026"/>
                  <a:pt x="377699" y="310097"/>
                </a:cubicBezTo>
                <a:cubicBezTo>
                  <a:pt x="385874" y="296168"/>
                  <a:pt x="392220" y="281217"/>
                  <a:pt x="396738" y="265245"/>
                </a:cubicBezTo>
                <a:cubicBezTo>
                  <a:pt x="401201" y="249272"/>
                  <a:pt x="403460" y="232600"/>
                  <a:pt x="403460" y="215229"/>
                </a:cubicBezTo>
                <a:cubicBezTo>
                  <a:pt x="403460" y="198019"/>
                  <a:pt x="401201" y="181401"/>
                  <a:pt x="396738" y="165321"/>
                </a:cubicBezTo>
                <a:cubicBezTo>
                  <a:pt x="392273" y="149294"/>
                  <a:pt x="385928" y="134289"/>
                  <a:pt x="377699" y="120360"/>
                </a:cubicBezTo>
                <a:cubicBezTo>
                  <a:pt x="369524" y="106431"/>
                  <a:pt x="359683" y="93739"/>
                  <a:pt x="348174" y="82230"/>
                </a:cubicBezTo>
                <a:cubicBezTo>
                  <a:pt x="336665" y="70775"/>
                  <a:pt x="323973" y="60933"/>
                  <a:pt x="310044" y="52705"/>
                </a:cubicBezTo>
                <a:cubicBezTo>
                  <a:pt x="296115" y="44530"/>
                  <a:pt x="281110" y="38184"/>
                  <a:pt x="265083" y="33667"/>
                </a:cubicBezTo>
                <a:cubicBezTo>
                  <a:pt x="249057" y="29203"/>
                  <a:pt x="232438" y="26944"/>
                  <a:pt x="215175" y="26944"/>
                </a:cubicBezTo>
                <a:cubicBezTo>
                  <a:pt x="197105" y="26944"/>
                  <a:pt x="179573" y="29525"/>
                  <a:pt x="162524" y="34635"/>
                </a:cubicBezTo>
                <a:cubicBezTo>
                  <a:pt x="145530" y="39744"/>
                  <a:pt x="129664" y="46950"/>
                  <a:pt x="114929" y="56254"/>
                </a:cubicBezTo>
                <a:cubicBezTo>
                  <a:pt x="100247" y="65558"/>
                  <a:pt x="86963" y="76852"/>
                  <a:pt x="75131" y="90082"/>
                </a:cubicBezTo>
                <a:cubicBezTo>
                  <a:pt x="63300" y="103312"/>
                  <a:pt x="53511" y="118102"/>
                  <a:pt x="45821" y="134505"/>
                </a:cubicBezTo>
                <a:lnTo>
                  <a:pt x="107561" y="134505"/>
                </a:lnTo>
                <a:lnTo>
                  <a:pt x="107561" y="161395"/>
                </a:lnTo>
                <a:lnTo>
                  <a:pt x="0" y="161395"/>
                </a:lnTo>
                <a:lnTo>
                  <a:pt x="0" y="53834"/>
                </a:lnTo>
                <a:lnTo>
                  <a:pt x="26890" y="53834"/>
                </a:lnTo>
                <a:lnTo>
                  <a:pt x="26890" y="111594"/>
                </a:lnTo>
                <a:cubicBezTo>
                  <a:pt x="36248" y="94492"/>
                  <a:pt x="47703" y="79057"/>
                  <a:pt x="61256" y="65289"/>
                </a:cubicBezTo>
                <a:cubicBezTo>
                  <a:pt x="74755" y="51521"/>
                  <a:pt x="89652" y="39744"/>
                  <a:pt x="105893" y="30117"/>
                </a:cubicBezTo>
                <a:cubicBezTo>
                  <a:pt x="122135" y="20436"/>
                  <a:pt x="139506" y="13015"/>
                  <a:pt x="158007" y="7852"/>
                </a:cubicBezTo>
                <a:cubicBezTo>
                  <a:pt x="176507" y="2582"/>
                  <a:pt x="195545" y="0"/>
                  <a:pt x="215175" y="0"/>
                </a:cubicBezTo>
                <a:close/>
                <a:moveTo>
                  <a:pt x="322736" y="215121"/>
                </a:moveTo>
                <a:lnTo>
                  <a:pt x="161395" y="308161"/>
                </a:lnTo>
                <a:lnTo>
                  <a:pt x="161395" y="122081"/>
                </a:lnTo>
                <a:lnTo>
                  <a:pt x="322736" y="215121"/>
                </a:lnTo>
                <a:close/>
                <a:moveTo>
                  <a:pt x="188285" y="261749"/>
                </a:moveTo>
                <a:lnTo>
                  <a:pt x="268955" y="215121"/>
                </a:lnTo>
                <a:lnTo>
                  <a:pt x="188285" y="168494"/>
                </a:lnTo>
                <a:lnTo>
                  <a:pt x="188285" y="261749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26" name="Volný tvar: obrazec 25">
            <a:extLst>
              <a:ext uri="{FF2B5EF4-FFF2-40B4-BE49-F238E27FC236}">
                <a16:creationId xmlns:a16="http://schemas.microsoft.com/office/drawing/2014/main" id="{E9EBC8EC-C9CE-E7D1-3C13-7BE3EC24718C}"/>
              </a:ext>
            </a:extLst>
          </p:cNvPr>
          <p:cNvSpPr/>
          <p:nvPr/>
        </p:nvSpPr>
        <p:spPr>
          <a:xfrm>
            <a:off x="9292163" y="4955862"/>
            <a:ext cx="406952" cy="465072"/>
          </a:xfrm>
          <a:custGeom>
            <a:avLst/>
            <a:gdLst>
              <a:gd name="connsiteX0" fmla="*/ 246314 w 376569"/>
              <a:gd name="connsiteY0" fmla="*/ 63031 h 430350"/>
              <a:gd name="connsiteX1" fmla="*/ 299341 w 376569"/>
              <a:gd name="connsiteY1" fmla="*/ 89921 h 430350"/>
              <a:gd name="connsiteX2" fmla="*/ 340537 w 376569"/>
              <a:gd name="connsiteY2" fmla="*/ 131332 h 430350"/>
              <a:gd name="connsiteX3" fmla="*/ 367105 w 376569"/>
              <a:gd name="connsiteY3" fmla="*/ 183445 h 430350"/>
              <a:gd name="connsiteX4" fmla="*/ 376570 w 376569"/>
              <a:gd name="connsiteY4" fmla="*/ 242065 h 430350"/>
              <a:gd name="connsiteX5" fmla="*/ 369847 w 376569"/>
              <a:gd name="connsiteY5" fmla="*/ 292188 h 430350"/>
              <a:gd name="connsiteX6" fmla="*/ 350809 w 376569"/>
              <a:gd name="connsiteY6" fmla="*/ 337149 h 430350"/>
              <a:gd name="connsiteX7" fmla="*/ 321391 w 376569"/>
              <a:gd name="connsiteY7" fmla="*/ 375172 h 430350"/>
              <a:gd name="connsiteX8" fmla="*/ 283368 w 376569"/>
              <a:gd name="connsiteY8" fmla="*/ 404589 h 430350"/>
              <a:gd name="connsiteX9" fmla="*/ 238408 w 376569"/>
              <a:gd name="connsiteY9" fmla="*/ 423628 h 430350"/>
              <a:gd name="connsiteX10" fmla="*/ 188285 w 376569"/>
              <a:gd name="connsiteY10" fmla="*/ 430350 h 430350"/>
              <a:gd name="connsiteX11" fmla="*/ 138161 w 376569"/>
              <a:gd name="connsiteY11" fmla="*/ 423628 h 430350"/>
              <a:gd name="connsiteX12" fmla="*/ 93201 w 376569"/>
              <a:gd name="connsiteY12" fmla="*/ 404589 h 430350"/>
              <a:gd name="connsiteX13" fmla="*/ 55179 w 376569"/>
              <a:gd name="connsiteY13" fmla="*/ 375172 h 430350"/>
              <a:gd name="connsiteX14" fmla="*/ 25760 w 376569"/>
              <a:gd name="connsiteY14" fmla="*/ 337149 h 430350"/>
              <a:gd name="connsiteX15" fmla="*/ 6723 w 376569"/>
              <a:gd name="connsiteY15" fmla="*/ 292188 h 430350"/>
              <a:gd name="connsiteX16" fmla="*/ 0 w 376569"/>
              <a:gd name="connsiteY16" fmla="*/ 242065 h 430350"/>
              <a:gd name="connsiteX17" fmla="*/ 9465 w 376569"/>
              <a:gd name="connsiteY17" fmla="*/ 183445 h 430350"/>
              <a:gd name="connsiteX18" fmla="*/ 36033 w 376569"/>
              <a:gd name="connsiteY18" fmla="*/ 131332 h 430350"/>
              <a:gd name="connsiteX19" fmla="*/ 77228 w 376569"/>
              <a:gd name="connsiteY19" fmla="*/ 89921 h 430350"/>
              <a:gd name="connsiteX20" fmla="*/ 130256 w 376569"/>
              <a:gd name="connsiteY20" fmla="*/ 63031 h 430350"/>
              <a:gd name="connsiteX21" fmla="*/ 138646 w 376569"/>
              <a:gd name="connsiteY21" fmla="*/ 88469 h 430350"/>
              <a:gd name="connsiteX22" fmla="*/ 93040 w 376569"/>
              <a:gd name="connsiteY22" fmla="*/ 111809 h 430350"/>
              <a:gd name="connsiteX23" fmla="*/ 57760 w 376569"/>
              <a:gd name="connsiteY23" fmla="*/ 147089 h 430350"/>
              <a:gd name="connsiteX24" fmla="*/ 34957 w 376569"/>
              <a:gd name="connsiteY24" fmla="*/ 191512 h 430350"/>
              <a:gd name="connsiteX25" fmla="*/ 26890 w 376569"/>
              <a:gd name="connsiteY25" fmla="*/ 242011 h 430350"/>
              <a:gd name="connsiteX26" fmla="*/ 32644 w 376569"/>
              <a:gd name="connsiteY26" fmla="*/ 284874 h 430350"/>
              <a:gd name="connsiteX27" fmla="*/ 48940 w 376569"/>
              <a:gd name="connsiteY27" fmla="*/ 323435 h 430350"/>
              <a:gd name="connsiteX28" fmla="*/ 74163 w 376569"/>
              <a:gd name="connsiteY28" fmla="*/ 356079 h 430350"/>
              <a:gd name="connsiteX29" fmla="*/ 106808 w 376569"/>
              <a:gd name="connsiteY29" fmla="*/ 381302 h 430350"/>
              <a:gd name="connsiteX30" fmla="*/ 145368 w 376569"/>
              <a:gd name="connsiteY30" fmla="*/ 397598 h 430350"/>
              <a:gd name="connsiteX31" fmla="*/ 188231 w 376569"/>
              <a:gd name="connsiteY31" fmla="*/ 403352 h 430350"/>
              <a:gd name="connsiteX32" fmla="*/ 231094 w 376569"/>
              <a:gd name="connsiteY32" fmla="*/ 397598 h 430350"/>
              <a:gd name="connsiteX33" fmla="*/ 269655 w 376569"/>
              <a:gd name="connsiteY33" fmla="*/ 381302 h 430350"/>
              <a:gd name="connsiteX34" fmla="*/ 302299 w 376569"/>
              <a:gd name="connsiteY34" fmla="*/ 356079 h 430350"/>
              <a:gd name="connsiteX35" fmla="*/ 327522 w 376569"/>
              <a:gd name="connsiteY35" fmla="*/ 323435 h 430350"/>
              <a:gd name="connsiteX36" fmla="*/ 343817 w 376569"/>
              <a:gd name="connsiteY36" fmla="*/ 284874 h 430350"/>
              <a:gd name="connsiteX37" fmla="*/ 349572 w 376569"/>
              <a:gd name="connsiteY37" fmla="*/ 242011 h 430350"/>
              <a:gd name="connsiteX38" fmla="*/ 341505 w 376569"/>
              <a:gd name="connsiteY38" fmla="*/ 191512 h 430350"/>
              <a:gd name="connsiteX39" fmla="*/ 318702 w 376569"/>
              <a:gd name="connsiteY39" fmla="*/ 147089 h 430350"/>
              <a:gd name="connsiteX40" fmla="*/ 283422 w 376569"/>
              <a:gd name="connsiteY40" fmla="*/ 111809 h 430350"/>
              <a:gd name="connsiteX41" fmla="*/ 237816 w 376569"/>
              <a:gd name="connsiteY41" fmla="*/ 88469 h 430350"/>
              <a:gd name="connsiteX42" fmla="*/ 246314 w 376569"/>
              <a:gd name="connsiteY42" fmla="*/ 63031 h 430350"/>
              <a:gd name="connsiteX43" fmla="*/ 201784 w 376569"/>
              <a:gd name="connsiteY43" fmla="*/ 215121 h 430350"/>
              <a:gd name="connsiteX44" fmla="*/ 174894 w 376569"/>
              <a:gd name="connsiteY44" fmla="*/ 215121 h 430350"/>
              <a:gd name="connsiteX45" fmla="*/ 174894 w 376569"/>
              <a:gd name="connsiteY45" fmla="*/ 0 h 430350"/>
              <a:gd name="connsiteX46" fmla="*/ 201784 w 376569"/>
              <a:gd name="connsiteY46" fmla="*/ 0 h 430350"/>
              <a:gd name="connsiteX47" fmla="*/ 201784 w 376569"/>
              <a:gd name="connsiteY47" fmla="*/ 215121 h 43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76569" h="430350">
                <a:moveTo>
                  <a:pt x="246314" y="63031"/>
                </a:moveTo>
                <a:cubicBezTo>
                  <a:pt x="265621" y="69215"/>
                  <a:pt x="283314" y="78143"/>
                  <a:pt x="299341" y="89921"/>
                </a:cubicBezTo>
                <a:cubicBezTo>
                  <a:pt x="315368" y="101699"/>
                  <a:pt x="329082" y="115466"/>
                  <a:pt x="340537" y="131332"/>
                </a:cubicBezTo>
                <a:cubicBezTo>
                  <a:pt x="351938" y="147143"/>
                  <a:pt x="360812" y="164514"/>
                  <a:pt x="367105" y="183445"/>
                </a:cubicBezTo>
                <a:cubicBezTo>
                  <a:pt x="373396" y="202375"/>
                  <a:pt x="376570" y="221898"/>
                  <a:pt x="376570" y="242065"/>
                </a:cubicBezTo>
                <a:cubicBezTo>
                  <a:pt x="376570" y="259436"/>
                  <a:pt x="374311" y="276108"/>
                  <a:pt x="369847" y="292188"/>
                </a:cubicBezTo>
                <a:cubicBezTo>
                  <a:pt x="365383" y="308215"/>
                  <a:pt x="359038" y="323220"/>
                  <a:pt x="350809" y="337149"/>
                </a:cubicBezTo>
                <a:cubicBezTo>
                  <a:pt x="342634" y="351078"/>
                  <a:pt x="332793" y="363770"/>
                  <a:pt x="321391" y="375172"/>
                </a:cubicBezTo>
                <a:cubicBezTo>
                  <a:pt x="309990" y="386573"/>
                  <a:pt x="297298" y="396415"/>
                  <a:pt x="283368" y="404589"/>
                </a:cubicBezTo>
                <a:cubicBezTo>
                  <a:pt x="269439" y="412764"/>
                  <a:pt x="254434" y="419110"/>
                  <a:pt x="238408" y="423628"/>
                </a:cubicBezTo>
                <a:cubicBezTo>
                  <a:pt x="222382" y="428091"/>
                  <a:pt x="205656" y="430350"/>
                  <a:pt x="188285" y="430350"/>
                </a:cubicBezTo>
                <a:cubicBezTo>
                  <a:pt x="170914" y="430350"/>
                  <a:pt x="154242" y="428091"/>
                  <a:pt x="138161" y="423628"/>
                </a:cubicBezTo>
                <a:cubicBezTo>
                  <a:pt x="122135" y="419164"/>
                  <a:pt x="107130" y="412818"/>
                  <a:pt x="93201" y="404589"/>
                </a:cubicBezTo>
                <a:cubicBezTo>
                  <a:pt x="79272" y="396415"/>
                  <a:pt x="66580" y="386573"/>
                  <a:pt x="55179" y="375172"/>
                </a:cubicBezTo>
                <a:cubicBezTo>
                  <a:pt x="43777" y="363770"/>
                  <a:pt x="33935" y="351078"/>
                  <a:pt x="25760" y="337149"/>
                </a:cubicBezTo>
                <a:cubicBezTo>
                  <a:pt x="17586" y="323220"/>
                  <a:pt x="11240" y="308215"/>
                  <a:pt x="6723" y="292188"/>
                </a:cubicBezTo>
                <a:cubicBezTo>
                  <a:pt x="2258" y="276162"/>
                  <a:pt x="0" y="259436"/>
                  <a:pt x="0" y="242065"/>
                </a:cubicBezTo>
                <a:cubicBezTo>
                  <a:pt x="0" y="221898"/>
                  <a:pt x="3173" y="202375"/>
                  <a:pt x="9465" y="183445"/>
                </a:cubicBezTo>
                <a:cubicBezTo>
                  <a:pt x="15757" y="164514"/>
                  <a:pt x="24631" y="147197"/>
                  <a:pt x="36033" y="131332"/>
                </a:cubicBezTo>
                <a:cubicBezTo>
                  <a:pt x="47434" y="115520"/>
                  <a:pt x="61148" y="101699"/>
                  <a:pt x="77228" y="89921"/>
                </a:cubicBezTo>
                <a:cubicBezTo>
                  <a:pt x="93255" y="78143"/>
                  <a:pt x="110949" y="69215"/>
                  <a:pt x="130256" y="63031"/>
                </a:cubicBezTo>
                <a:lnTo>
                  <a:pt x="138646" y="88469"/>
                </a:lnTo>
                <a:cubicBezTo>
                  <a:pt x="121973" y="93954"/>
                  <a:pt x="106808" y="101699"/>
                  <a:pt x="93040" y="111809"/>
                </a:cubicBezTo>
                <a:cubicBezTo>
                  <a:pt x="79326" y="121920"/>
                  <a:pt x="67548" y="133644"/>
                  <a:pt x="57760" y="147089"/>
                </a:cubicBezTo>
                <a:cubicBezTo>
                  <a:pt x="47972" y="160534"/>
                  <a:pt x="40335" y="175324"/>
                  <a:pt x="34957" y="191512"/>
                </a:cubicBezTo>
                <a:cubicBezTo>
                  <a:pt x="29579" y="207700"/>
                  <a:pt x="26890" y="224533"/>
                  <a:pt x="26890" y="242011"/>
                </a:cubicBezTo>
                <a:cubicBezTo>
                  <a:pt x="26890" y="256855"/>
                  <a:pt x="28826" y="271160"/>
                  <a:pt x="32644" y="284874"/>
                </a:cubicBezTo>
                <a:cubicBezTo>
                  <a:pt x="36516" y="298588"/>
                  <a:pt x="41894" y="311442"/>
                  <a:pt x="48940" y="323435"/>
                </a:cubicBezTo>
                <a:cubicBezTo>
                  <a:pt x="55932" y="335428"/>
                  <a:pt x="64321" y="346292"/>
                  <a:pt x="74163" y="356079"/>
                </a:cubicBezTo>
                <a:cubicBezTo>
                  <a:pt x="83951" y="365868"/>
                  <a:pt x="94869" y="374311"/>
                  <a:pt x="106808" y="381302"/>
                </a:cubicBezTo>
                <a:cubicBezTo>
                  <a:pt x="118801" y="388294"/>
                  <a:pt x="131654" y="393726"/>
                  <a:pt x="145368" y="397598"/>
                </a:cubicBezTo>
                <a:cubicBezTo>
                  <a:pt x="159082" y="401470"/>
                  <a:pt x="173388" y="403352"/>
                  <a:pt x="188231" y="403352"/>
                </a:cubicBezTo>
                <a:cubicBezTo>
                  <a:pt x="203075" y="403352"/>
                  <a:pt x="217380" y="401416"/>
                  <a:pt x="231094" y="397598"/>
                </a:cubicBezTo>
                <a:cubicBezTo>
                  <a:pt x="244808" y="393726"/>
                  <a:pt x="257662" y="388348"/>
                  <a:pt x="269655" y="381302"/>
                </a:cubicBezTo>
                <a:cubicBezTo>
                  <a:pt x="281648" y="374311"/>
                  <a:pt x="292511" y="365921"/>
                  <a:pt x="302299" y="356079"/>
                </a:cubicBezTo>
                <a:cubicBezTo>
                  <a:pt x="312087" y="346292"/>
                  <a:pt x="320477" y="335374"/>
                  <a:pt x="327522" y="323435"/>
                </a:cubicBezTo>
                <a:cubicBezTo>
                  <a:pt x="334513" y="311442"/>
                  <a:pt x="339945" y="298588"/>
                  <a:pt x="343817" y="284874"/>
                </a:cubicBezTo>
                <a:cubicBezTo>
                  <a:pt x="347690" y="271160"/>
                  <a:pt x="349572" y="256855"/>
                  <a:pt x="349572" y="242011"/>
                </a:cubicBezTo>
                <a:cubicBezTo>
                  <a:pt x="349572" y="224533"/>
                  <a:pt x="346883" y="207646"/>
                  <a:pt x="341505" y="191512"/>
                </a:cubicBezTo>
                <a:cubicBezTo>
                  <a:pt x="336127" y="175324"/>
                  <a:pt x="328490" y="160534"/>
                  <a:pt x="318702" y="147089"/>
                </a:cubicBezTo>
                <a:cubicBezTo>
                  <a:pt x="308914" y="133644"/>
                  <a:pt x="297136" y="121866"/>
                  <a:pt x="283422" y="111809"/>
                </a:cubicBezTo>
                <a:cubicBezTo>
                  <a:pt x="269708" y="101699"/>
                  <a:pt x="254488" y="93954"/>
                  <a:pt x="237816" y="88469"/>
                </a:cubicBezTo>
                <a:lnTo>
                  <a:pt x="246314" y="63031"/>
                </a:lnTo>
                <a:close/>
                <a:moveTo>
                  <a:pt x="201784" y="215121"/>
                </a:moveTo>
                <a:lnTo>
                  <a:pt x="174894" y="215121"/>
                </a:lnTo>
                <a:lnTo>
                  <a:pt x="174894" y="0"/>
                </a:lnTo>
                <a:lnTo>
                  <a:pt x="201784" y="0"/>
                </a:lnTo>
                <a:lnTo>
                  <a:pt x="201784" y="215121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27" name="Volný tvar: obrazec 26">
            <a:extLst>
              <a:ext uri="{FF2B5EF4-FFF2-40B4-BE49-F238E27FC236}">
                <a16:creationId xmlns:a16="http://schemas.microsoft.com/office/drawing/2014/main" id="{9EE38F0D-E8B3-E37A-0CD6-1B75439CFD49}"/>
              </a:ext>
            </a:extLst>
          </p:cNvPr>
          <p:cNvSpPr/>
          <p:nvPr/>
        </p:nvSpPr>
        <p:spPr>
          <a:xfrm>
            <a:off x="7339467" y="5024537"/>
            <a:ext cx="425087" cy="375623"/>
          </a:xfrm>
          <a:custGeom>
            <a:avLst/>
            <a:gdLst>
              <a:gd name="connsiteX0" fmla="*/ 142303 w 430296"/>
              <a:gd name="connsiteY0" fmla="*/ 28773 h 380226"/>
              <a:gd name="connsiteX1" fmla="*/ 161395 w 430296"/>
              <a:gd name="connsiteY1" fmla="*/ 28773 h 380226"/>
              <a:gd name="connsiteX2" fmla="*/ 161395 w 430296"/>
              <a:gd name="connsiteY2" fmla="*/ 351454 h 380226"/>
              <a:gd name="connsiteX3" fmla="*/ 142464 w 430296"/>
              <a:gd name="connsiteY3" fmla="*/ 351454 h 380226"/>
              <a:gd name="connsiteX4" fmla="*/ 61578 w 430296"/>
              <a:gd name="connsiteY4" fmla="*/ 270784 h 380226"/>
              <a:gd name="connsiteX5" fmla="*/ 0 w 430296"/>
              <a:gd name="connsiteY5" fmla="*/ 270784 h 380226"/>
              <a:gd name="connsiteX6" fmla="*/ 0 w 430296"/>
              <a:gd name="connsiteY6" fmla="*/ 109443 h 380226"/>
              <a:gd name="connsiteX7" fmla="*/ 61578 w 430296"/>
              <a:gd name="connsiteY7" fmla="*/ 109443 h 380226"/>
              <a:gd name="connsiteX8" fmla="*/ 142303 w 430296"/>
              <a:gd name="connsiteY8" fmla="*/ 28773 h 380226"/>
              <a:gd name="connsiteX9" fmla="*/ 134505 w 430296"/>
              <a:gd name="connsiteY9" fmla="*/ 74808 h 380226"/>
              <a:gd name="connsiteX10" fmla="*/ 72980 w 430296"/>
              <a:gd name="connsiteY10" fmla="*/ 136333 h 380226"/>
              <a:gd name="connsiteX11" fmla="*/ 26998 w 430296"/>
              <a:gd name="connsiteY11" fmla="*/ 136333 h 380226"/>
              <a:gd name="connsiteX12" fmla="*/ 26998 w 430296"/>
              <a:gd name="connsiteY12" fmla="*/ 243894 h 380226"/>
              <a:gd name="connsiteX13" fmla="*/ 72980 w 430296"/>
              <a:gd name="connsiteY13" fmla="*/ 243894 h 380226"/>
              <a:gd name="connsiteX14" fmla="*/ 134558 w 430296"/>
              <a:gd name="connsiteY14" fmla="*/ 305472 h 380226"/>
              <a:gd name="connsiteX15" fmla="*/ 134558 w 430296"/>
              <a:gd name="connsiteY15" fmla="*/ 74808 h 380226"/>
              <a:gd name="connsiteX16" fmla="*/ 237440 w 430296"/>
              <a:gd name="connsiteY16" fmla="*/ 114068 h 380226"/>
              <a:gd name="connsiteX17" fmla="*/ 260888 w 430296"/>
              <a:gd name="connsiteY17" fmla="*/ 148918 h 380226"/>
              <a:gd name="connsiteX18" fmla="*/ 268955 w 430296"/>
              <a:gd name="connsiteY18" fmla="*/ 190113 h 380226"/>
              <a:gd name="connsiteX19" fmla="*/ 260888 w 430296"/>
              <a:gd name="connsiteY19" fmla="*/ 231309 h 380226"/>
              <a:gd name="connsiteX20" fmla="*/ 237440 w 430296"/>
              <a:gd name="connsiteY20" fmla="*/ 266159 h 380226"/>
              <a:gd name="connsiteX21" fmla="*/ 218510 w 430296"/>
              <a:gd name="connsiteY21" fmla="*/ 247228 h 380226"/>
              <a:gd name="connsiteX22" fmla="*/ 235934 w 430296"/>
              <a:gd name="connsiteY22" fmla="*/ 221091 h 380226"/>
              <a:gd name="connsiteX23" fmla="*/ 242011 w 430296"/>
              <a:gd name="connsiteY23" fmla="*/ 190113 h 380226"/>
              <a:gd name="connsiteX24" fmla="*/ 235934 w 430296"/>
              <a:gd name="connsiteY24" fmla="*/ 159136 h 380226"/>
              <a:gd name="connsiteX25" fmla="*/ 218510 w 430296"/>
              <a:gd name="connsiteY25" fmla="*/ 132999 h 380226"/>
              <a:gd name="connsiteX26" fmla="*/ 237440 w 430296"/>
              <a:gd name="connsiteY26" fmla="*/ 114068 h 380226"/>
              <a:gd name="connsiteX27" fmla="*/ 349626 w 430296"/>
              <a:gd name="connsiteY27" fmla="*/ 190113 h 380226"/>
              <a:gd name="connsiteX28" fmla="*/ 335320 w 430296"/>
              <a:gd name="connsiteY28" fmla="*/ 262179 h 380226"/>
              <a:gd name="connsiteX29" fmla="*/ 294555 w 430296"/>
              <a:gd name="connsiteY29" fmla="*/ 323327 h 380226"/>
              <a:gd name="connsiteX30" fmla="*/ 275463 w 430296"/>
              <a:gd name="connsiteY30" fmla="*/ 304235 h 380226"/>
              <a:gd name="connsiteX31" fmla="*/ 310528 w 430296"/>
              <a:gd name="connsiteY31" fmla="*/ 251907 h 380226"/>
              <a:gd name="connsiteX32" fmla="*/ 322736 w 430296"/>
              <a:gd name="connsiteY32" fmla="*/ 190167 h 380226"/>
              <a:gd name="connsiteX33" fmla="*/ 310528 w 430296"/>
              <a:gd name="connsiteY33" fmla="*/ 128427 h 380226"/>
              <a:gd name="connsiteX34" fmla="*/ 275463 w 430296"/>
              <a:gd name="connsiteY34" fmla="*/ 76099 h 380226"/>
              <a:gd name="connsiteX35" fmla="*/ 294555 w 430296"/>
              <a:gd name="connsiteY35" fmla="*/ 57007 h 380226"/>
              <a:gd name="connsiteX36" fmla="*/ 335320 w 430296"/>
              <a:gd name="connsiteY36" fmla="*/ 118155 h 380226"/>
              <a:gd name="connsiteX37" fmla="*/ 349626 w 430296"/>
              <a:gd name="connsiteY37" fmla="*/ 190113 h 380226"/>
              <a:gd name="connsiteX38" fmla="*/ 351508 w 430296"/>
              <a:gd name="connsiteY38" fmla="*/ 0 h 380226"/>
              <a:gd name="connsiteX39" fmla="*/ 385121 w 430296"/>
              <a:gd name="connsiteY39" fmla="*/ 40981 h 380226"/>
              <a:gd name="connsiteX40" fmla="*/ 409806 w 430296"/>
              <a:gd name="connsiteY40" fmla="*/ 87178 h 380226"/>
              <a:gd name="connsiteX41" fmla="*/ 425025 w 430296"/>
              <a:gd name="connsiteY41" fmla="*/ 137409 h 380226"/>
              <a:gd name="connsiteX42" fmla="*/ 430296 w 430296"/>
              <a:gd name="connsiteY42" fmla="*/ 190113 h 380226"/>
              <a:gd name="connsiteX43" fmla="*/ 425025 w 430296"/>
              <a:gd name="connsiteY43" fmla="*/ 242926 h 380226"/>
              <a:gd name="connsiteX44" fmla="*/ 409806 w 430296"/>
              <a:gd name="connsiteY44" fmla="*/ 293049 h 380226"/>
              <a:gd name="connsiteX45" fmla="*/ 385121 w 430296"/>
              <a:gd name="connsiteY45" fmla="*/ 339246 h 380226"/>
              <a:gd name="connsiteX46" fmla="*/ 351508 w 430296"/>
              <a:gd name="connsiteY46" fmla="*/ 380227 h 380226"/>
              <a:gd name="connsiteX47" fmla="*/ 332416 w 430296"/>
              <a:gd name="connsiteY47" fmla="*/ 361135 h 380226"/>
              <a:gd name="connsiteX48" fmla="*/ 362694 w 430296"/>
              <a:gd name="connsiteY48" fmla="*/ 324242 h 380226"/>
              <a:gd name="connsiteX49" fmla="*/ 384959 w 430296"/>
              <a:gd name="connsiteY49" fmla="*/ 282669 h 380226"/>
              <a:gd name="connsiteX50" fmla="*/ 398620 w 430296"/>
              <a:gd name="connsiteY50" fmla="*/ 237601 h 380226"/>
              <a:gd name="connsiteX51" fmla="*/ 403245 w 430296"/>
              <a:gd name="connsiteY51" fmla="*/ 190113 h 380226"/>
              <a:gd name="connsiteX52" fmla="*/ 398620 w 430296"/>
              <a:gd name="connsiteY52" fmla="*/ 142626 h 380226"/>
              <a:gd name="connsiteX53" fmla="*/ 384959 w 430296"/>
              <a:gd name="connsiteY53" fmla="*/ 97558 h 380226"/>
              <a:gd name="connsiteX54" fmla="*/ 362694 w 430296"/>
              <a:gd name="connsiteY54" fmla="*/ 55985 h 380226"/>
              <a:gd name="connsiteX55" fmla="*/ 332416 w 430296"/>
              <a:gd name="connsiteY55" fmla="*/ 19092 h 380226"/>
              <a:gd name="connsiteX56" fmla="*/ 351508 w 430296"/>
              <a:gd name="connsiteY56" fmla="*/ 0 h 380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430296" h="380226">
                <a:moveTo>
                  <a:pt x="142303" y="28773"/>
                </a:moveTo>
                <a:lnTo>
                  <a:pt x="161395" y="28773"/>
                </a:lnTo>
                <a:lnTo>
                  <a:pt x="161395" y="351454"/>
                </a:lnTo>
                <a:lnTo>
                  <a:pt x="142464" y="351454"/>
                </a:lnTo>
                <a:lnTo>
                  <a:pt x="61578" y="270784"/>
                </a:lnTo>
                <a:lnTo>
                  <a:pt x="0" y="270784"/>
                </a:lnTo>
                <a:lnTo>
                  <a:pt x="0" y="109443"/>
                </a:lnTo>
                <a:lnTo>
                  <a:pt x="61578" y="109443"/>
                </a:lnTo>
                <a:lnTo>
                  <a:pt x="142303" y="28773"/>
                </a:lnTo>
                <a:close/>
                <a:moveTo>
                  <a:pt x="134505" y="74808"/>
                </a:moveTo>
                <a:lnTo>
                  <a:pt x="72980" y="136333"/>
                </a:lnTo>
                <a:lnTo>
                  <a:pt x="26998" y="136333"/>
                </a:lnTo>
                <a:lnTo>
                  <a:pt x="26998" y="243894"/>
                </a:lnTo>
                <a:lnTo>
                  <a:pt x="72980" y="243894"/>
                </a:lnTo>
                <a:lnTo>
                  <a:pt x="134558" y="305472"/>
                </a:lnTo>
                <a:lnTo>
                  <a:pt x="134558" y="74808"/>
                </a:lnTo>
                <a:close/>
                <a:moveTo>
                  <a:pt x="237440" y="114068"/>
                </a:moveTo>
                <a:cubicBezTo>
                  <a:pt x="247658" y="124286"/>
                  <a:pt x="255457" y="135903"/>
                  <a:pt x="260888" y="148918"/>
                </a:cubicBezTo>
                <a:cubicBezTo>
                  <a:pt x="266266" y="161933"/>
                  <a:pt x="268955" y="175647"/>
                  <a:pt x="268955" y="190113"/>
                </a:cubicBezTo>
                <a:cubicBezTo>
                  <a:pt x="268955" y="204527"/>
                  <a:pt x="266266" y="218241"/>
                  <a:pt x="260888" y="231309"/>
                </a:cubicBezTo>
                <a:cubicBezTo>
                  <a:pt x="255510" y="244324"/>
                  <a:pt x="247658" y="255941"/>
                  <a:pt x="237440" y="266159"/>
                </a:cubicBezTo>
                <a:lnTo>
                  <a:pt x="218510" y="247228"/>
                </a:lnTo>
                <a:cubicBezTo>
                  <a:pt x="226092" y="239645"/>
                  <a:pt x="231901" y="230933"/>
                  <a:pt x="235934" y="221091"/>
                </a:cubicBezTo>
                <a:cubicBezTo>
                  <a:pt x="239968" y="211195"/>
                  <a:pt x="242011" y="200870"/>
                  <a:pt x="242011" y="190113"/>
                </a:cubicBezTo>
                <a:cubicBezTo>
                  <a:pt x="242011" y="179357"/>
                  <a:pt x="239968" y="168978"/>
                  <a:pt x="235934" y="159136"/>
                </a:cubicBezTo>
                <a:cubicBezTo>
                  <a:pt x="231847" y="149240"/>
                  <a:pt x="226038" y="140528"/>
                  <a:pt x="218510" y="132999"/>
                </a:cubicBezTo>
                <a:lnTo>
                  <a:pt x="237440" y="114068"/>
                </a:lnTo>
                <a:close/>
                <a:moveTo>
                  <a:pt x="349626" y="190113"/>
                </a:moveTo>
                <a:cubicBezTo>
                  <a:pt x="349626" y="215336"/>
                  <a:pt x="344839" y="239322"/>
                  <a:pt x="335320" y="262179"/>
                </a:cubicBezTo>
                <a:cubicBezTo>
                  <a:pt x="325801" y="285036"/>
                  <a:pt x="312194" y="305365"/>
                  <a:pt x="294555" y="323327"/>
                </a:cubicBezTo>
                <a:lnTo>
                  <a:pt x="275463" y="304235"/>
                </a:lnTo>
                <a:cubicBezTo>
                  <a:pt x="290736" y="288962"/>
                  <a:pt x="302407" y="271537"/>
                  <a:pt x="310528" y="251907"/>
                </a:cubicBezTo>
                <a:cubicBezTo>
                  <a:pt x="318648" y="232277"/>
                  <a:pt x="322736" y="211733"/>
                  <a:pt x="322736" y="190167"/>
                </a:cubicBezTo>
                <a:cubicBezTo>
                  <a:pt x="322736" y="168601"/>
                  <a:pt x="318648" y="148004"/>
                  <a:pt x="310528" y="128427"/>
                </a:cubicBezTo>
                <a:cubicBezTo>
                  <a:pt x="302407" y="108798"/>
                  <a:pt x="290682" y="91373"/>
                  <a:pt x="275463" y="76099"/>
                </a:cubicBezTo>
                <a:lnTo>
                  <a:pt x="294555" y="57007"/>
                </a:lnTo>
                <a:cubicBezTo>
                  <a:pt x="312194" y="74916"/>
                  <a:pt x="325801" y="95299"/>
                  <a:pt x="335320" y="118155"/>
                </a:cubicBezTo>
                <a:cubicBezTo>
                  <a:pt x="344893" y="140905"/>
                  <a:pt x="349626" y="164890"/>
                  <a:pt x="349626" y="190113"/>
                </a:cubicBezTo>
                <a:close/>
                <a:moveTo>
                  <a:pt x="351508" y="0"/>
                </a:moveTo>
                <a:cubicBezTo>
                  <a:pt x="364093" y="12585"/>
                  <a:pt x="375332" y="26245"/>
                  <a:pt x="385121" y="40981"/>
                </a:cubicBezTo>
                <a:cubicBezTo>
                  <a:pt x="394909" y="55663"/>
                  <a:pt x="403137" y="71098"/>
                  <a:pt x="409806" y="87178"/>
                </a:cubicBezTo>
                <a:cubicBezTo>
                  <a:pt x="416475" y="103312"/>
                  <a:pt x="421530" y="120038"/>
                  <a:pt x="425025" y="137409"/>
                </a:cubicBezTo>
                <a:cubicBezTo>
                  <a:pt x="428521" y="154780"/>
                  <a:pt x="430296" y="172366"/>
                  <a:pt x="430296" y="190113"/>
                </a:cubicBezTo>
                <a:cubicBezTo>
                  <a:pt x="430296" y="208022"/>
                  <a:pt x="428521" y="225662"/>
                  <a:pt x="425025" y="242926"/>
                </a:cubicBezTo>
                <a:cubicBezTo>
                  <a:pt x="421530" y="260243"/>
                  <a:pt x="416421" y="276915"/>
                  <a:pt x="409806" y="293049"/>
                </a:cubicBezTo>
                <a:cubicBezTo>
                  <a:pt x="403137" y="309183"/>
                  <a:pt x="394909" y="324564"/>
                  <a:pt x="385121" y="339246"/>
                </a:cubicBezTo>
                <a:cubicBezTo>
                  <a:pt x="375332" y="353928"/>
                  <a:pt x="364093" y="367589"/>
                  <a:pt x="351508" y="380227"/>
                </a:cubicBezTo>
                <a:lnTo>
                  <a:pt x="332416" y="361135"/>
                </a:lnTo>
                <a:cubicBezTo>
                  <a:pt x="343763" y="349787"/>
                  <a:pt x="353820" y="337525"/>
                  <a:pt x="362694" y="324242"/>
                </a:cubicBezTo>
                <a:cubicBezTo>
                  <a:pt x="371568" y="310958"/>
                  <a:pt x="378936" y="297136"/>
                  <a:pt x="384959" y="282669"/>
                </a:cubicBezTo>
                <a:cubicBezTo>
                  <a:pt x="390983" y="268149"/>
                  <a:pt x="395554" y="253144"/>
                  <a:pt x="398620" y="237601"/>
                </a:cubicBezTo>
                <a:cubicBezTo>
                  <a:pt x="401685" y="222059"/>
                  <a:pt x="403245" y="206248"/>
                  <a:pt x="403245" y="190113"/>
                </a:cubicBezTo>
                <a:cubicBezTo>
                  <a:pt x="403245" y="174033"/>
                  <a:pt x="401685" y="158168"/>
                  <a:pt x="398620" y="142626"/>
                </a:cubicBezTo>
                <a:cubicBezTo>
                  <a:pt x="395554" y="127083"/>
                  <a:pt x="390983" y="112078"/>
                  <a:pt x="384959" y="97558"/>
                </a:cubicBezTo>
                <a:cubicBezTo>
                  <a:pt x="378936" y="83037"/>
                  <a:pt x="371514" y="69215"/>
                  <a:pt x="362694" y="55985"/>
                </a:cubicBezTo>
                <a:cubicBezTo>
                  <a:pt x="353874" y="42755"/>
                  <a:pt x="343763" y="30440"/>
                  <a:pt x="332416" y="19092"/>
                </a:cubicBezTo>
                <a:lnTo>
                  <a:pt x="351508" y="0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28" name="Volný tvar: obrazec 27">
            <a:extLst>
              <a:ext uri="{FF2B5EF4-FFF2-40B4-BE49-F238E27FC236}">
                <a16:creationId xmlns:a16="http://schemas.microsoft.com/office/drawing/2014/main" id="{28B36F69-7C7F-B7AF-2871-3F71C2264E12}"/>
              </a:ext>
            </a:extLst>
          </p:cNvPr>
          <p:cNvSpPr/>
          <p:nvPr/>
        </p:nvSpPr>
        <p:spPr>
          <a:xfrm>
            <a:off x="10231877" y="4966653"/>
            <a:ext cx="429424" cy="429424"/>
          </a:xfrm>
          <a:custGeom>
            <a:avLst/>
            <a:gdLst>
              <a:gd name="connsiteX0" fmla="*/ 403352 w 403351"/>
              <a:gd name="connsiteY0" fmla="*/ 403352 h 403352"/>
              <a:gd name="connsiteX1" fmla="*/ 0 w 403351"/>
              <a:gd name="connsiteY1" fmla="*/ 403352 h 403352"/>
              <a:gd name="connsiteX2" fmla="*/ 201676 w 403351"/>
              <a:gd name="connsiteY2" fmla="*/ 0 h 403352"/>
              <a:gd name="connsiteX3" fmla="*/ 403352 w 403351"/>
              <a:gd name="connsiteY3" fmla="*/ 403352 h 403352"/>
              <a:gd name="connsiteX4" fmla="*/ 43508 w 403351"/>
              <a:gd name="connsiteY4" fmla="*/ 376462 h 403352"/>
              <a:gd name="connsiteX5" fmla="*/ 359898 w 403351"/>
              <a:gd name="connsiteY5" fmla="*/ 376462 h 403352"/>
              <a:gd name="connsiteX6" fmla="*/ 201729 w 403351"/>
              <a:gd name="connsiteY6" fmla="*/ 60073 h 403352"/>
              <a:gd name="connsiteX7" fmla="*/ 43508 w 403351"/>
              <a:gd name="connsiteY7" fmla="*/ 376462 h 403352"/>
              <a:gd name="connsiteX8" fmla="*/ 215121 w 403351"/>
              <a:gd name="connsiteY8" fmla="*/ 161341 h 403352"/>
              <a:gd name="connsiteX9" fmla="*/ 215121 w 403351"/>
              <a:gd name="connsiteY9" fmla="*/ 295792 h 403352"/>
              <a:gd name="connsiteX10" fmla="*/ 188230 w 403351"/>
              <a:gd name="connsiteY10" fmla="*/ 295792 h 403352"/>
              <a:gd name="connsiteX11" fmla="*/ 188230 w 403351"/>
              <a:gd name="connsiteY11" fmla="*/ 161341 h 403352"/>
              <a:gd name="connsiteX12" fmla="*/ 215121 w 403351"/>
              <a:gd name="connsiteY12" fmla="*/ 161341 h 403352"/>
              <a:gd name="connsiteX13" fmla="*/ 188230 w 403351"/>
              <a:gd name="connsiteY13" fmla="*/ 322682 h 403352"/>
              <a:gd name="connsiteX14" fmla="*/ 215121 w 403351"/>
              <a:gd name="connsiteY14" fmla="*/ 322682 h 403352"/>
              <a:gd name="connsiteX15" fmla="*/ 215121 w 403351"/>
              <a:gd name="connsiteY15" fmla="*/ 349572 h 403352"/>
              <a:gd name="connsiteX16" fmla="*/ 188230 w 403351"/>
              <a:gd name="connsiteY16" fmla="*/ 349572 h 403352"/>
              <a:gd name="connsiteX17" fmla="*/ 188230 w 403351"/>
              <a:gd name="connsiteY17" fmla="*/ 322682 h 403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3351" h="403352">
                <a:moveTo>
                  <a:pt x="403352" y="403352"/>
                </a:moveTo>
                <a:lnTo>
                  <a:pt x="0" y="403352"/>
                </a:lnTo>
                <a:lnTo>
                  <a:pt x="201676" y="0"/>
                </a:lnTo>
                <a:lnTo>
                  <a:pt x="403352" y="403352"/>
                </a:lnTo>
                <a:close/>
                <a:moveTo>
                  <a:pt x="43508" y="376462"/>
                </a:moveTo>
                <a:lnTo>
                  <a:pt x="359898" y="376462"/>
                </a:lnTo>
                <a:lnTo>
                  <a:pt x="201729" y="60073"/>
                </a:lnTo>
                <a:lnTo>
                  <a:pt x="43508" y="376462"/>
                </a:lnTo>
                <a:close/>
                <a:moveTo>
                  <a:pt x="215121" y="161341"/>
                </a:moveTo>
                <a:lnTo>
                  <a:pt x="215121" y="295792"/>
                </a:lnTo>
                <a:lnTo>
                  <a:pt x="188230" y="295792"/>
                </a:lnTo>
                <a:lnTo>
                  <a:pt x="188230" y="161341"/>
                </a:lnTo>
                <a:lnTo>
                  <a:pt x="215121" y="161341"/>
                </a:lnTo>
                <a:close/>
                <a:moveTo>
                  <a:pt x="188230" y="322682"/>
                </a:moveTo>
                <a:lnTo>
                  <a:pt x="215121" y="322682"/>
                </a:lnTo>
                <a:lnTo>
                  <a:pt x="215121" y="349572"/>
                </a:lnTo>
                <a:lnTo>
                  <a:pt x="188230" y="349572"/>
                </a:lnTo>
                <a:lnTo>
                  <a:pt x="188230" y="322682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29" name="Volný tvar: obrazec 28">
            <a:extLst>
              <a:ext uri="{FF2B5EF4-FFF2-40B4-BE49-F238E27FC236}">
                <a16:creationId xmlns:a16="http://schemas.microsoft.com/office/drawing/2014/main" id="{BC68EC8B-F7D3-05CA-7745-C8A56CA77D42}"/>
              </a:ext>
            </a:extLst>
          </p:cNvPr>
          <p:cNvSpPr/>
          <p:nvPr/>
        </p:nvSpPr>
        <p:spPr>
          <a:xfrm>
            <a:off x="11219588" y="4996556"/>
            <a:ext cx="419316" cy="419316"/>
          </a:xfrm>
          <a:custGeom>
            <a:avLst/>
            <a:gdLst>
              <a:gd name="connsiteX0" fmla="*/ 174732 w 349464"/>
              <a:gd name="connsiteY0" fmla="*/ 0 h 349464"/>
              <a:gd name="connsiteX1" fmla="*/ 221253 w 349464"/>
              <a:gd name="connsiteY1" fmla="*/ 6185 h 349464"/>
              <a:gd name="connsiteX2" fmla="*/ 263040 w 349464"/>
              <a:gd name="connsiteY2" fmla="*/ 23825 h 349464"/>
              <a:gd name="connsiteX3" fmla="*/ 298319 w 349464"/>
              <a:gd name="connsiteY3" fmla="*/ 51145 h 349464"/>
              <a:gd name="connsiteX4" fmla="*/ 325640 w 349464"/>
              <a:gd name="connsiteY4" fmla="*/ 86425 h 349464"/>
              <a:gd name="connsiteX5" fmla="*/ 343280 w 349464"/>
              <a:gd name="connsiteY5" fmla="*/ 128212 h 349464"/>
              <a:gd name="connsiteX6" fmla="*/ 349464 w 349464"/>
              <a:gd name="connsiteY6" fmla="*/ 174732 h 349464"/>
              <a:gd name="connsiteX7" fmla="*/ 343280 w 349464"/>
              <a:gd name="connsiteY7" fmla="*/ 221252 h 349464"/>
              <a:gd name="connsiteX8" fmla="*/ 325640 w 349464"/>
              <a:gd name="connsiteY8" fmla="*/ 263040 h 349464"/>
              <a:gd name="connsiteX9" fmla="*/ 298319 w 349464"/>
              <a:gd name="connsiteY9" fmla="*/ 298319 h 349464"/>
              <a:gd name="connsiteX10" fmla="*/ 263040 w 349464"/>
              <a:gd name="connsiteY10" fmla="*/ 325640 h 349464"/>
              <a:gd name="connsiteX11" fmla="*/ 221253 w 349464"/>
              <a:gd name="connsiteY11" fmla="*/ 343280 h 349464"/>
              <a:gd name="connsiteX12" fmla="*/ 174732 w 349464"/>
              <a:gd name="connsiteY12" fmla="*/ 349465 h 349464"/>
              <a:gd name="connsiteX13" fmla="*/ 128213 w 349464"/>
              <a:gd name="connsiteY13" fmla="*/ 343280 h 349464"/>
              <a:gd name="connsiteX14" fmla="*/ 86425 w 349464"/>
              <a:gd name="connsiteY14" fmla="*/ 325640 h 349464"/>
              <a:gd name="connsiteX15" fmla="*/ 51145 w 349464"/>
              <a:gd name="connsiteY15" fmla="*/ 298319 h 349464"/>
              <a:gd name="connsiteX16" fmla="*/ 23826 w 349464"/>
              <a:gd name="connsiteY16" fmla="*/ 263040 h 349464"/>
              <a:gd name="connsiteX17" fmla="*/ 6186 w 349464"/>
              <a:gd name="connsiteY17" fmla="*/ 221252 h 349464"/>
              <a:gd name="connsiteX18" fmla="*/ 0 w 349464"/>
              <a:gd name="connsiteY18" fmla="*/ 174732 h 349464"/>
              <a:gd name="connsiteX19" fmla="*/ 6186 w 349464"/>
              <a:gd name="connsiteY19" fmla="*/ 128212 h 349464"/>
              <a:gd name="connsiteX20" fmla="*/ 23826 w 349464"/>
              <a:gd name="connsiteY20" fmla="*/ 86425 h 349464"/>
              <a:gd name="connsiteX21" fmla="*/ 51145 w 349464"/>
              <a:gd name="connsiteY21" fmla="*/ 51145 h 349464"/>
              <a:gd name="connsiteX22" fmla="*/ 86425 w 349464"/>
              <a:gd name="connsiteY22" fmla="*/ 23825 h 349464"/>
              <a:gd name="connsiteX23" fmla="*/ 128213 w 349464"/>
              <a:gd name="connsiteY23" fmla="*/ 6185 h 349464"/>
              <a:gd name="connsiteX24" fmla="*/ 174732 w 349464"/>
              <a:gd name="connsiteY24" fmla="*/ 0 h 349464"/>
              <a:gd name="connsiteX25" fmla="*/ 174732 w 349464"/>
              <a:gd name="connsiteY25" fmla="*/ 322682 h 349464"/>
              <a:gd name="connsiteX26" fmla="*/ 225071 w 349464"/>
              <a:gd name="connsiteY26" fmla="*/ 313970 h 349464"/>
              <a:gd name="connsiteX27" fmla="*/ 269278 w 349464"/>
              <a:gd name="connsiteY27" fmla="*/ 288424 h 349464"/>
              <a:gd name="connsiteX28" fmla="*/ 61095 w 349464"/>
              <a:gd name="connsiteY28" fmla="*/ 80240 h 349464"/>
              <a:gd name="connsiteX29" fmla="*/ 35549 w 349464"/>
              <a:gd name="connsiteY29" fmla="*/ 124448 h 349464"/>
              <a:gd name="connsiteX30" fmla="*/ 26836 w 349464"/>
              <a:gd name="connsiteY30" fmla="*/ 174786 h 349464"/>
              <a:gd name="connsiteX31" fmla="*/ 32107 w 349464"/>
              <a:gd name="connsiteY31" fmla="*/ 214046 h 349464"/>
              <a:gd name="connsiteX32" fmla="*/ 47004 w 349464"/>
              <a:gd name="connsiteY32" fmla="*/ 249326 h 349464"/>
              <a:gd name="connsiteX33" fmla="*/ 70237 w 349464"/>
              <a:gd name="connsiteY33" fmla="*/ 279281 h 349464"/>
              <a:gd name="connsiteX34" fmla="*/ 100193 w 349464"/>
              <a:gd name="connsiteY34" fmla="*/ 302514 h 349464"/>
              <a:gd name="connsiteX35" fmla="*/ 135474 w 349464"/>
              <a:gd name="connsiteY35" fmla="*/ 317411 h 349464"/>
              <a:gd name="connsiteX36" fmla="*/ 174732 w 349464"/>
              <a:gd name="connsiteY36" fmla="*/ 322682 h 349464"/>
              <a:gd name="connsiteX37" fmla="*/ 288425 w 349464"/>
              <a:gd name="connsiteY37" fmla="*/ 269332 h 349464"/>
              <a:gd name="connsiteX38" fmla="*/ 313970 w 349464"/>
              <a:gd name="connsiteY38" fmla="*/ 225124 h 349464"/>
              <a:gd name="connsiteX39" fmla="*/ 322682 w 349464"/>
              <a:gd name="connsiteY39" fmla="*/ 174786 h 349464"/>
              <a:gd name="connsiteX40" fmla="*/ 317412 w 349464"/>
              <a:gd name="connsiteY40" fmla="*/ 135526 h 349464"/>
              <a:gd name="connsiteX41" fmla="*/ 302514 w 349464"/>
              <a:gd name="connsiteY41" fmla="*/ 100247 h 349464"/>
              <a:gd name="connsiteX42" fmla="*/ 279282 w 349464"/>
              <a:gd name="connsiteY42" fmla="*/ 70291 h 349464"/>
              <a:gd name="connsiteX43" fmla="*/ 249326 w 349464"/>
              <a:gd name="connsiteY43" fmla="*/ 47058 h 349464"/>
              <a:gd name="connsiteX44" fmla="*/ 214046 w 349464"/>
              <a:gd name="connsiteY44" fmla="*/ 32161 h 349464"/>
              <a:gd name="connsiteX45" fmla="*/ 174786 w 349464"/>
              <a:gd name="connsiteY45" fmla="*/ 26890 h 349464"/>
              <a:gd name="connsiteX46" fmla="*/ 124448 w 349464"/>
              <a:gd name="connsiteY46" fmla="*/ 35603 h 349464"/>
              <a:gd name="connsiteX47" fmla="*/ 80241 w 349464"/>
              <a:gd name="connsiteY47" fmla="*/ 61148 h 349464"/>
              <a:gd name="connsiteX48" fmla="*/ 288425 w 349464"/>
              <a:gd name="connsiteY48" fmla="*/ 269332 h 349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49464" h="349464">
                <a:moveTo>
                  <a:pt x="174732" y="0"/>
                </a:moveTo>
                <a:cubicBezTo>
                  <a:pt x="190813" y="0"/>
                  <a:pt x="206356" y="2044"/>
                  <a:pt x="221253" y="6185"/>
                </a:cubicBezTo>
                <a:cubicBezTo>
                  <a:pt x="236150" y="10326"/>
                  <a:pt x="250079" y="16188"/>
                  <a:pt x="263040" y="23825"/>
                </a:cubicBezTo>
                <a:cubicBezTo>
                  <a:pt x="276001" y="31462"/>
                  <a:pt x="287779" y="40550"/>
                  <a:pt x="298319" y="51145"/>
                </a:cubicBezTo>
                <a:cubicBezTo>
                  <a:pt x="308915" y="61740"/>
                  <a:pt x="318004" y="73464"/>
                  <a:pt x="325640" y="86425"/>
                </a:cubicBezTo>
                <a:cubicBezTo>
                  <a:pt x="333277" y="99386"/>
                  <a:pt x="339139" y="113315"/>
                  <a:pt x="343280" y="128212"/>
                </a:cubicBezTo>
                <a:cubicBezTo>
                  <a:pt x="347421" y="143109"/>
                  <a:pt x="349464" y="158652"/>
                  <a:pt x="349464" y="174732"/>
                </a:cubicBezTo>
                <a:cubicBezTo>
                  <a:pt x="349464" y="190866"/>
                  <a:pt x="347421" y="206355"/>
                  <a:pt x="343280" y="221252"/>
                </a:cubicBezTo>
                <a:cubicBezTo>
                  <a:pt x="339139" y="236149"/>
                  <a:pt x="333277" y="250132"/>
                  <a:pt x="325640" y="263040"/>
                </a:cubicBezTo>
                <a:cubicBezTo>
                  <a:pt x="318004" y="276001"/>
                  <a:pt x="308915" y="287779"/>
                  <a:pt x="298319" y="298319"/>
                </a:cubicBezTo>
                <a:cubicBezTo>
                  <a:pt x="287725" y="308914"/>
                  <a:pt x="276001" y="318003"/>
                  <a:pt x="263040" y="325640"/>
                </a:cubicBezTo>
                <a:cubicBezTo>
                  <a:pt x="250079" y="333277"/>
                  <a:pt x="236150" y="339139"/>
                  <a:pt x="221253" y="343280"/>
                </a:cubicBezTo>
                <a:cubicBezTo>
                  <a:pt x="206356" y="347421"/>
                  <a:pt x="190813" y="349465"/>
                  <a:pt x="174732" y="349465"/>
                </a:cubicBezTo>
                <a:cubicBezTo>
                  <a:pt x="158598" y="349465"/>
                  <a:pt x="143110" y="347421"/>
                  <a:pt x="128213" y="343280"/>
                </a:cubicBezTo>
                <a:cubicBezTo>
                  <a:pt x="113316" y="339139"/>
                  <a:pt x="99332" y="333277"/>
                  <a:pt x="86425" y="325640"/>
                </a:cubicBezTo>
                <a:cubicBezTo>
                  <a:pt x="73465" y="318003"/>
                  <a:pt x="61686" y="308914"/>
                  <a:pt x="51145" y="298319"/>
                </a:cubicBezTo>
                <a:cubicBezTo>
                  <a:pt x="40551" y="287725"/>
                  <a:pt x="31462" y="276001"/>
                  <a:pt x="23826" y="263040"/>
                </a:cubicBezTo>
                <a:cubicBezTo>
                  <a:pt x="16188" y="250079"/>
                  <a:pt x="10327" y="236149"/>
                  <a:pt x="6186" y="221252"/>
                </a:cubicBezTo>
                <a:cubicBezTo>
                  <a:pt x="2044" y="206355"/>
                  <a:pt x="0" y="190813"/>
                  <a:pt x="0" y="174732"/>
                </a:cubicBezTo>
                <a:cubicBezTo>
                  <a:pt x="0" y="158652"/>
                  <a:pt x="2044" y="143109"/>
                  <a:pt x="6186" y="128212"/>
                </a:cubicBezTo>
                <a:cubicBezTo>
                  <a:pt x="10327" y="113315"/>
                  <a:pt x="16188" y="99386"/>
                  <a:pt x="23826" y="86425"/>
                </a:cubicBezTo>
                <a:cubicBezTo>
                  <a:pt x="31462" y="73464"/>
                  <a:pt x="40551" y="61686"/>
                  <a:pt x="51145" y="51145"/>
                </a:cubicBezTo>
                <a:cubicBezTo>
                  <a:pt x="61740" y="40550"/>
                  <a:pt x="73465" y="31462"/>
                  <a:pt x="86425" y="23825"/>
                </a:cubicBezTo>
                <a:cubicBezTo>
                  <a:pt x="99386" y="16188"/>
                  <a:pt x="113316" y="10326"/>
                  <a:pt x="128213" y="6185"/>
                </a:cubicBezTo>
                <a:cubicBezTo>
                  <a:pt x="143110" y="2098"/>
                  <a:pt x="158652" y="0"/>
                  <a:pt x="174732" y="0"/>
                </a:cubicBezTo>
                <a:close/>
                <a:moveTo>
                  <a:pt x="174732" y="322682"/>
                </a:moveTo>
                <a:cubicBezTo>
                  <a:pt x="192103" y="322682"/>
                  <a:pt x="208883" y="319778"/>
                  <a:pt x="225071" y="313970"/>
                </a:cubicBezTo>
                <a:cubicBezTo>
                  <a:pt x="241259" y="308161"/>
                  <a:pt x="255995" y="299664"/>
                  <a:pt x="269278" y="288424"/>
                </a:cubicBezTo>
                <a:lnTo>
                  <a:pt x="61095" y="80240"/>
                </a:lnTo>
                <a:cubicBezTo>
                  <a:pt x="49908" y="93524"/>
                  <a:pt x="41358" y="108260"/>
                  <a:pt x="35549" y="124448"/>
                </a:cubicBezTo>
                <a:cubicBezTo>
                  <a:pt x="29741" y="140636"/>
                  <a:pt x="26836" y="157415"/>
                  <a:pt x="26836" y="174786"/>
                </a:cubicBezTo>
                <a:cubicBezTo>
                  <a:pt x="26836" y="188392"/>
                  <a:pt x="28612" y="201461"/>
                  <a:pt x="32107" y="214046"/>
                </a:cubicBezTo>
                <a:cubicBezTo>
                  <a:pt x="35603" y="226630"/>
                  <a:pt x="40604" y="238408"/>
                  <a:pt x="47004" y="249326"/>
                </a:cubicBezTo>
                <a:cubicBezTo>
                  <a:pt x="53459" y="260243"/>
                  <a:pt x="61203" y="270246"/>
                  <a:pt x="70237" y="279281"/>
                </a:cubicBezTo>
                <a:cubicBezTo>
                  <a:pt x="79272" y="288316"/>
                  <a:pt x="89276" y="296061"/>
                  <a:pt x="100193" y="302514"/>
                </a:cubicBezTo>
                <a:cubicBezTo>
                  <a:pt x="111111" y="308968"/>
                  <a:pt x="122889" y="313916"/>
                  <a:pt x="135474" y="317411"/>
                </a:cubicBezTo>
                <a:cubicBezTo>
                  <a:pt x="148057" y="320961"/>
                  <a:pt x="161179" y="322682"/>
                  <a:pt x="174732" y="322682"/>
                </a:cubicBezTo>
                <a:close/>
                <a:moveTo>
                  <a:pt x="288425" y="269332"/>
                </a:moveTo>
                <a:cubicBezTo>
                  <a:pt x="299610" y="256048"/>
                  <a:pt x="308162" y="241312"/>
                  <a:pt x="313970" y="225124"/>
                </a:cubicBezTo>
                <a:cubicBezTo>
                  <a:pt x="319778" y="208937"/>
                  <a:pt x="322682" y="192157"/>
                  <a:pt x="322682" y="174786"/>
                </a:cubicBezTo>
                <a:cubicBezTo>
                  <a:pt x="322682" y="161180"/>
                  <a:pt x="320908" y="148111"/>
                  <a:pt x="317412" y="135526"/>
                </a:cubicBezTo>
                <a:cubicBezTo>
                  <a:pt x="313916" y="122942"/>
                  <a:pt x="308915" y="111164"/>
                  <a:pt x="302514" y="100247"/>
                </a:cubicBezTo>
                <a:cubicBezTo>
                  <a:pt x="296061" y="89329"/>
                  <a:pt x="288317" y="79326"/>
                  <a:pt x="279282" y="70291"/>
                </a:cubicBezTo>
                <a:cubicBezTo>
                  <a:pt x="270246" y="61256"/>
                  <a:pt x="260244" y="53511"/>
                  <a:pt x="249326" y="47058"/>
                </a:cubicBezTo>
                <a:cubicBezTo>
                  <a:pt x="238409" y="40604"/>
                  <a:pt x="226631" y="35656"/>
                  <a:pt x="214046" y="32161"/>
                </a:cubicBezTo>
                <a:cubicBezTo>
                  <a:pt x="201461" y="28665"/>
                  <a:pt x="188339" y="26890"/>
                  <a:pt x="174786" y="26890"/>
                </a:cubicBezTo>
                <a:cubicBezTo>
                  <a:pt x="157415" y="26890"/>
                  <a:pt x="140636" y="29794"/>
                  <a:pt x="124448" y="35603"/>
                </a:cubicBezTo>
                <a:cubicBezTo>
                  <a:pt x="108260" y="41411"/>
                  <a:pt x="93525" y="49908"/>
                  <a:pt x="80241" y="61148"/>
                </a:cubicBezTo>
                <a:lnTo>
                  <a:pt x="288425" y="269332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30" name="Volný tvar: obrazec 29">
            <a:extLst>
              <a:ext uri="{FF2B5EF4-FFF2-40B4-BE49-F238E27FC236}">
                <a16:creationId xmlns:a16="http://schemas.microsoft.com/office/drawing/2014/main" id="{11878A61-2946-748E-5468-CD52663B683A}"/>
              </a:ext>
            </a:extLst>
          </p:cNvPr>
          <p:cNvSpPr/>
          <p:nvPr/>
        </p:nvSpPr>
        <p:spPr>
          <a:xfrm>
            <a:off x="2500578" y="1423210"/>
            <a:ext cx="450951" cy="338242"/>
          </a:xfrm>
          <a:custGeom>
            <a:avLst/>
            <a:gdLst>
              <a:gd name="connsiteX0" fmla="*/ 388563 w 430134"/>
              <a:gd name="connsiteY0" fmla="*/ 90727 h 322628"/>
              <a:gd name="connsiteX1" fmla="*/ 405772 w 430134"/>
              <a:gd name="connsiteY1" fmla="*/ 103635 h 322628"/>
              <a:gd name="connsiteX2" fmla="*/ 418895 w 430134"/>
              <a:gd name="connsiteY2" fmla="*/ 120468 h 322628"/>
              <a:gd name="connsiteX3" fmla="*/ 427177 w 430134"/>
              <a:gd name="connsiteY3" fmla="*/ 139990 h 322628"/>
              <a:gd name="connsiteX4" fmla="*/ 430135 w 430134"/>
              <a:gd name="connsiteY4" fmla="*/ 161287 h 322628"/>
              <a:gd name="connsiteX5" fmla="*/ 403245 w 430134"/>
              <a:gd name="connsiteY5" fmla="*/ 161287 h 322628"/>
              <a:gd name="connsiteX6" fmla="*/ 398942 w 430134"/>
              <a:gd name="connsiteY6" fmla="*/ 140474 h 322628"/>
              <a:gd name="connsiteX7" fmla="*/ 387380 w 430134"/>
              <a:gd name="connsiteY7" fmla="*/ 123372 h 322628"/>
              <a:gd name="connsiteX8" fmla="*/ 370277 w 430134"/>
              <a:gd name="connsiteY8" fmla="*/ 111809 h 322628"/>
              <a:gd name="connsiteX9" fmla="*/ 349464 w 430134"/>
              <a:gd name="connsiteY9" fmla="*/ 107507 h 322628"/>
              <a:gd name="connsiteX10" fmla="*/ 328544 w 430134"/>
              <a:gd name="connsiteY10" fmla="*/ 111809 h 322628"/>
              <a:gd name="connsiteX11" fmla="*/ 311549 w 430134"/>
              <a:gd name="connsiteY11" fmla="*/ 123372 h 322628"/>
              <a:gd name="connsiteX12" fmla="*/ 299987 w 430134"/>
              <a:gd name="connsiteY12" fmla="*/ 140474 h 322628"/>
              <a:gd name="connsiteX13" fmla="*/ 295684 w 430134"/>
              <a:gd name="connsiteY13" fmla="*/ 161287 h 322628"/>
              <a:gd name="connsiteX14" fmla="*/ 286972 w 430134"/>
              <a:gd name="connsiteY14" fmla="*/ 197643 h 322628"/>
              <a:gd name="connsiteX15" fmla="*/ 262932 w 430134"/>
              <a:gd name="connsiteY15" fmla="*/ 226200 h 322628"/>
              <a:gd name="connsiteX16" fmla="*/ 287617 w 430134"/>
              <a:gd name="connsiteY16" fmla="*/ 243302 h 322628"/>
              <a:gd name="connsiteX17" fmla="*/ 306440 w 430134"/>
              <a:gd name="connsiteY17" fmla="*/ 265997 h 322628"/>
              <a:gd name="connsiteX18" fmla="*/ 318433 w 430134"/>
              <a:gd name="connsiteY18" fmla="*/ 292888 h 322628"/>
              <a:gd name="connsiteX19" fmla="*/ 322628 w 430134"/>
              <a:gd name="connsiteY19" fmla="*/ 322628 h 322628"/>
              <a:gd name="connsiteX20" fmla="*/ 295738 w 430134"/>
              <a:gd name="connsiteY20" fmla="*/ 322628 h 322628"/>
              <a:gd name="connsiteX21" fmla="*/ 289338 w 430134"/>
              <a:gd name="connsiteY21" fmla="*/ 291328 h 322628"/>
              <a:gd name="connsiteX22" fmla="*/ 272021 w 430134"/>
              <a:gd name="connsiteY22" fmla="*/ 265675 h 322628"/>
              <a:gd name="connsiteX23" fmla="*/ 246367 w 430134"/>
              <a:gd name="connsiteY23" fmla="*/ 248358 h 322628"/>
              <a:gd name="connsiteX24" fmla="*/ 215067 w 430134"/>
              <a:gd name="connsiteY24" fmla="*/ 241958 h 322628"/>
              <a:gd name="connsiteX25" fmla="*/ 183767 w 430134"/>
              <a:gd name="connsiteY25" fmla="*/ 248358 h 322628"/>
              <a:gd name="connsiteX26" fmla="*/ 158114 w 430134"/>
              <a:gd name="connsiteY26" fmla="*/ 265675 h 322628"/>
              <a:gd name="connsiteX27" fmla="*/ 140797 w 430134"/>
              <a:gd name="connsiteY27" fmla="*/ 291328 h 322628"/>
              <a:gd name="connsiteX28" fmla="*/ 134397 w 430134"/>
              <a:gd name="connsiteY28" fmla="*/ 322628 h 322628"/>
              <a:gd name="connsiteX29" fmla="*/ 107507 w 430134"/>
              <a:gd name="connsiteY29" fmla="*/ 322628 h 322628"/>
              <a:gd name="connsiteX30" fmla="*/ 111702 w 430134"/>
              <a:gd name="connsiteY30" fmla="*/ 292888 h 322628"/>
              <a:gd name="connsiteX31" fmla="*/ 123695 w 430134"/>
              <a:gd name="connsiteY31" fmla="*/ 265997 h 322628"/>
              <a:gd name="connsiteX32" fmla="*/ 142518 w 430134"/>
              <a:gd name="connsiteY32" fmla="*/ 243302 h 322628"/>
              <a:gd name="connsiteX33" fmla="*/ 167203 w 430134"/>
              <a:gd name="connsiteY33" fmla="*/ 226200 h 322628"/>
              <a:gd name="connsiteX34" fmla="*/ 143163 w 430134"/>
              <a:gd name="connsiteY34" fmla="*/ 197643 h 322628"/>
              <a:gd name="connsiteX35" fmla="*/ 134451 w 430134"/>
              <a:gd name="connsiteY35" fmla="*/ 161287 h 322628"/>
              <a:gd name="connsiteX36" fmla="*/ 130148 w 430134"/>
              <a:gd name="connsiteY36" fmla="*/ 140474 h 322628"/>
              <a:gd name="connsiteX37" fmla="*/ 118585 w 430134"/>
              <a:gd name="connsiteY37" fmla="*/ 123372 h 322628"/>
              <a:gd name="connsiteX38" fmla="*/ 101483 w 430134"/>
              <a:gd name="connsiteY38" fmla="*/ 111809 h 322628"/>
              <a:gd name="connsiteX39" fmla="*/ 80670 w 430134"/>
              <a:gd name="connsiteY39" fmla="*/ 107507 h 322628"/>
              <a:gd name="connsiteX40" fmla="*/ 59750 w 430134"/>
              <a:gd name="connsiteY40" fmla="*/ 111809 h 322628"/>
              <a:gd name="connsiteX41" fmla="*/ 42755 w 430134"/>
              <a:gd name="connsiteY41" fmla="*/ 123372 h 322628"/>
              <a:gd name="connsiteX42" fmla="*/ 31192 w 430134"/>
              <a:gd name="connsiteY42" fmla="*/ 140474 h 322628"/>
              <a:gd name="connsiteX43" fmla="*/ 26890 w 430134"/>
              <a:gd name="connsiteY43" fmla="*/ 161287 h 322628"/>
              <a:gd name="connsiteX44" fmla="*/ 0 w 430134"/>
              <a:gd name="connsiteY44" fmla="*/ 161287 h 322628"/>
              <a:gd name="connsiteX45" fmla="*/ 2958 w 430134"/>
              <a:gd name="connsiteY45" fmla="*/ 139990 h 322628"/>
              <a:gd name="connsiteX46" fmla="*/ 11240 w 430134"/>
              <a:gd name="connsiteY46" fmla="*/ 120468 h 322628"/>
              <a:gd name="connsiteX47" fmla="*/ 24363 w 430134"/>
              <a:gd name="connsiteY47" fmla="*/ 103635 h 322628"/>
              <a:gd name="connsiteX48" fmla="*/ 41572 w 430134"/>
              <a:gd name="connsiteY48" fmla="*/ 90727 h 322628"/>
              <a:gd name="connsiteX49" fmla="*/ 30762 w 430134"/>
              <a:gd name="connsiteY49" fmla="*/ 73733 h 322628"/>
              <a:gd name="connsiteX50" fmla="*/ 26890 w 430134"/>
              <a:gd name="connsiteY50" fmla="*/ 53780 h 322628"/>
              <a:gd name="connsiteX51" fmla="*/ 31192 w 430134"/>
              <a:gd name="connsiteY51" fmla="*/ 32967 h 322628"/>
              <a:gd name="connsiteX52" fmla="*/ 42755 w 430134"/>
              <a:gd name="connsiteY52" fmla="*/ 15865 h 322628"/>
              <a:gd name="connsiteX53" fmla="*/ 59750 w 430134"/>
              <a:gd name="connsiteY53" fmla="*/ 4302 h 322628"/>
              <a:gd name="connsiteX54" fmla="*/ 80670 w 430134"/>
              <a:gd name="connsiteY54" fmla="*/ 0 h 322628"/>
              <a:gd name="connsiteX55" fmla="*/ 101483 w 430134"/>
              <a:gd name="connsiteY55" fmla="*/ 4302 h 322628"/>
              <a:gd name="connsiteX56" fmla="*/ 118585 w 430134"/>
              <a:gd name="connsiteY56" fmla="*/ 15865 h 322628"/>
              <a:gd name="connsiteX57" fmla="*/ 130148 w 430134"/>
              <a:gd name="connsiteY57" fmla="*/ 32967 h 322628"/>
              <a:gd name="connsiteX58" fmla="*/ 134451 w 430134"/>
              <a:gd name="connsiteY58" fmla="*/ 53780 h 322628"/>
              <a:gd name="connsiteX59" fmla="*/ 130579 w 430134"/>
              <a:gd name="connsiteY59" fmla="*/ 73733 h 322628"/>
              <a:gd name="connsiteX60" fmla="*/ 119769 w 430134"/>
              <a:gd name="connsiteY60" fmla="*/ 90727 h 322628"/>
              <a:gd name="connsiteX61" fmla="*/ 147896 w 430134"/>
              <a:gd name="connsiteY61" fmla="*/ 116757 h 322628"/>
              <a:gd name="connsiteX62" fmla="*/ 176991 w 430134"/>
              <a:gd name="connsiteY62" fmla="*/ 90297 h 322628"/>
              <a:gd name="connsiteX63" fmla="*/ 215121 w 430134"/>
              <a:gd name="connsiteY63" fmla="*/ 80617 h 322628"/>
              <a:gd name="connsiteX64" fmla="*/ 253251 w 430134"/>
              <a:gd name="connsiteY64" fmla="*/ 90297 h 322628"/>
              <a:gd name="connsiteX65" fmla="*/ 282347 w 430134"/>
              <a:gd name="connsiteY65" fmla="*/ 116757 h 322628"/>
              <a:gd name="connsiteX66" fmla="*/ 310474 w 430134"/>
              <a:gd name="connsiteY66" fmla="*/ 90727 h 322628"/>
              <a:gd name="connsiteX67" fmla="*/ 299664 w 430134"/>
              <a:gd name="connsiteY67" fmla="*/ 73733 h 322628"/>
              <a:gd name="connsiteX68" fmla="*/ 295792 w 430134"/>
              <a:gd name="connsiteY68" fmla="*/ 53780 h 322628"/>
              <a:gd name="connsiteX69" fmla="*/ 300094 w 430134"/>
              <a:gd name="connsiteY69" fmla="*/ 32967 h 322628"/>
              <a:gd name="connsiteX70" fmla="*/ 311657 w 430134"/>
              <a:gd name="connsiteY70" fmla="*/ 15865 h 322628"/>
              <a:gd name="connsiteX71" fmla="*/ 328652 w 430134"/>
              <a:gd name="connsiteY71" fmla="*/ 4302 h 322628"/>
              <a:gd name="connsiteX72" fmla="*/ 349572 w 430134"/>
              <a:gd name="connsiteY72" fmla="*/ 0 h 322628"/>
              <a:gd name="connsiteX73" fmla="*/ 370385 w 430134"/>
              <a:gd name="connsiteY73" fmla="*/ 4302 h 322628"/>
              <a:gd name="connsiteX74" fmla="*/ 387487 w 430134"/>
              <a:gd name="connsiteY74" fmla="*/ 15865 h 322628"/>
              <a:gd name="connsiteX75" fmla="*/ 399050 w 430134"/>
              <a:gd name="connsiteY75" fmla="*/ 32967 h 322628"/>
              <a:gd name="connsiteX76" fmla="*/ 403352 w 430134"/>
              <a:gd name="connsiteY76" fmla="*/ 53780 h 322628"/>
              <a:gd name="connsiteX77" fmla="*/ 399480 w 430134"/>
              <a:gd name="connsiteY77" fmla="*/ 73733 h 322628"/>
              <a:gd name="connsiteX78" fmla="*/ 388563 w 430134"/>
              <a:gd name="connsiteY78" fmla="*/ 90727 h 322628"/>
              <a:gd name="connsiteX79" fmla="*/ 53726 w 430134"/>
              <a:gd name="connsiteY79" fmla="*/ 53726 h 322628"/>
              <a:gd name="connsiteX80" fmla="*/ 55824 w 430134"/>
              <a:gd name="connsiteY80" fmla="*/ 64214 h 322628"/>
              <a:gd name="connsiteX81" fmla="*/ 61578 w 430134"/>
              <a:gd name="connsiteY81" fmla="*/ 72711 h 322628"/>
              <a:gd name="connsiteX82" fmla="*/ 70076 w 430134"/>
              <a:gd name="connsiteY82" fmla="*/ 78465 h 322628"/>
              <a:gd name="connsiteX83" fmla="*/ 80563 w 430134"/>
              <a:gd name="connsiteY83" fmla="*/ 80563 h 322628"/>
              <a:gd name="connsiteX84" fmla="*/ 91050 w 430134"/>
              <a:gd name="connsiteY84" fmla="*/ 78465 h 322628"/>
              <a:gd name="connsiteX85" fmla="*/ 99547 w 430134"/>
              <a:gd name="connsiteY85" fmla="*/ 72711 h 322628"/>
              <a:gd name="connsiteX86" fmla="*/ 105302 w 430134"/>
              <a:gd name="connsiteY86" fmla="*/ 64214 h 322628"/>
              <a:gd name="connsiteX87" fmla="*/ 107399 w 430134"/>
              <a:gd name="connsiteY87" fmla="*/ 53726 h 322628"/>
              <a:gd name="connsiteX88" fmla="*/ 105302 w 430134"/>
              <a:gd name="connsiteY88" fmla="*/ 43239 h 322628"/>
              <a:gd name="connsiteX89" fmla="*/ 99547 w 430134"/>
              <a:gd name="connsiteY89" fmla="*/ 34742 h 322628"/>
              <a:gd name="connsiteX90" fmla="*/ 91050 w 430134"/>
              <a:gd name="connsiteY90" fmla="*/ 28988 h 322628"/>
              <a:gd name="connsiteX91" fmla="*/ 80563 w 430134"/>
              <a:gd name="connsiteY91" fmla="*/ 26890 h 322628"/>
              <a:gd name="connsiteX92" fmla="*/ 70076 w 430134"/>
              <a:gd name="connsiteY92" fmla="*/ 28988 h 322628"/>
              <a:gd name="connsiteX93" fmla="*/ 61578 w 430134"/>
              <a:gd name="connsiteY93" fmla="*/ 34742 h 322628"/>
              <a:gd name="connsiteX94" fmla="*/ 55824 w 430134"/>
              <a:gd name="connsiteY94" fmla="*/ 43239 h 322628"/>
              <a:gd name="connsiteX95" fmla="*/ 53726 w 430134"/>
              <a:gd name="connsiteY95" fmla="*/ 53726 h 322628"/>
              <a:gd name="connsiteX96" fmla="*/ 215067 w 430134"/>
              <a:gd name="connsiteY96" fmla="*/ 215067 h 322628"/>
              <a:gd name="connsiteX97" fmla="*/ 235880 w 430134"/>
              <a:gd name="connsiteY97" fmla="*/ 210765 h 322628"/>
              <a:gd name="connsiteX98" fmla="*/ 252982 w 430134"/>
              <a:gd name="connsiteY98" fmla="*/ 199202 h 322628"/>
              <a:gd name="connsiteX99" fmla="*/ 264545 w 430134"/>
              <a:gd name="connsiteY99" fmla="*/ 182208 h 322628"/>
              <a:gd name="connsiteX100" fmla="*/ 268848 w 430134"/>
              <a:gd name="connsiteY100" fmla="*/ 161287 h 322628"/>
              <a:gd name="connsiteX101" fmla="*/ 264545 w 430134"/>
              <a:gd name="connsiteY101" fmla="*/ 140474 h 322628"/>
              <a:gd name="connsiteX102" fmla="*/ 252982 w 430134"/>
              <a:gd name="connsiteY102" fmla="*/ 123372 h 322628"/>
              <a:gd name="connsiteX103" fmla="*/ 235880 w 430134"/>
              <a:gd name="connsiteY103" fmla="*/ 111809 h 322628"/>
              <a:gd name="connsiteX104" fmla="*/ 215067 w 430134"/>
              <a:gd name="connsiteY104" fmla="*/ 107507 h 322628"/>
              <a:gd name="connsiteX105" fmla="*/ 194147 w 430134"/>
              <a:gd name="connsiteY105" fmla="*/ 111809 h 322628"/>
              <a:gd name="connsiteX106" fmla="*/ 177152 w 430134"/>
              <a:gd name="connsiteY106" fmla="*/ 123372 h 322628"/>
              <a:gd name="connsiteX107" fmla="*/ 165589 w 430134"/>
              <a:gd name="connsiteY107" fmla="*/ 140474 h 322628"/>
              <a:gd name="connsiteX108" fmla="*/ 161287 w 430134"/>
              <a:gd name="connsiteY108" fmla="*/ 161287 h 322628"/>
              <a:gd name="connsiteX109" fmla="*/ 165589 w 430134"/>
              <a:gd name="connsiteY109" fmla="*/ 182208 h 322628"/>
              <a:gd name="connsiteX110" fmla="*/ 177152 w 430134"/>
              <a:gd name="connsiteY110" fmla="*/ 199202 h 322628"/>
              <a:gd name="connsiteX111" fmla="*/ 194147 w 430134"/>
              <a:gd name="connsiteY111" fmla="*/ 210765 h 322628"/>
              <a:gd name="connsiteX112" fmla="*/ 215067 w 430134"/>
              <a:gd name="connsiteY112" fmla="*/ 215067 h 322628"/>
              <a:gd name="connsiteX113" fmla="*/ 322628 w 430134"/>
              <a:gd name="connsiteY113" fmla="*/ 53726 h 322628"/>
              <a:gd name="connsiteX114" fmla="*/ 324726 w 430134"/>
              <a:gd name="connsiteY114" fmla="*/ 64214 h 322628"/>
              <a:gd name="connsiteX115" fmla="*/ 330480 w 430134"/>
              <a:gd name="connsiteY115" fmla="*/ 72711 h 322628"/>
              <a:gd name="connsiteX116" fmla="*/ 338978 w 430134"/>
              <a:gd name="connsiteY116" fmla="*/ 78465 h 322628"/>
              <a:gd name="connsiteX117" fmla="*/ 349464 w 430134"/>
              <a:gd name="connsiteY117" fmla="*/ 80563 h 322628"/>
              <a:gd name="connsiteX118" fmla="*/ 359951 w 430134"/>
              <a:gd name="connsiteY118" fmla="*/ 78465 h 322628"/>
              <a:gd name="connsiteX119" fmla="*/ 368449 w 430134"/>
              <a:gd name="connsiteY119" fmla="*/ 72711 h 322628"/>
              <a:gd name="connsiteX120" fmla="*/ 374203 w 430134"/>
              <a:gd name="connsiteY120" fmla="*/ 64214 h 322628"/>
              <a:gd name="connsiteX121" fmla="*/ 376301 w 430134"/>
              <a:gd name="connsiteY121" fmla="*/ 53726 h 322628"/>
              <a:gd name="connsiteX122" fmla="*/ 374203 w 430134"/>
              <a:gd name="connsiteY122" fmla="*/ 43239 h 322628"/>
              <a:gd name="connsiteX123" fmla="*/ 368449 w 430134"/>
              <a:gd name="connsiteY123" fmla="*/ 34742 h 322628"/>
              <a:gd name="connsiteX124" fmla="*/ 359951 w 430134"/>
              <a:gd name="connsiteY124" fmla="*/ 28988 h 322628"/>
              <a:gd name="connsiteX125" fmla="*/ 349464 w 430134"/>
              <a:gd name="connsiteY125" fmla="*/ 26890 h 322628"/>
              <a:gd name="connsiteX126" fmla="*/ 338978 w 430134"/>
              <a:gd name="connsiteY126" fmla="*/ 28988 h 322628"/>
              <a:gd name="connsiteX127" fmla="*/ 330480 w 430134"/>
              <a:gd name="connsiteY127" fmla="*/ 34742 h 322628"/>
              <a:gd name="connsiteX128" fmla="*/ 324726 w 430134"/>
              <a:gd name="connsiteY128" fmla="*/ 43239 h 322628"/>
              <a:gd name="connsiteX129" fmla="*/ 322628 w 430134"/>
              <a:gd name="connsiteY129" fmla="*/ 53726 h 32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430134" h="322628">
                <a:moveTo>
                  <a:pt x="388563" y="90727"/>
                </a:moveTo>
                <a:cubicBezTo>
                  <a:pt x="394855" y="94223"/>
                  <a:pt x="400610" y="98525"/>
                  <a:pt x="405772" y="103635"/>
                </a:cubicBezTo>
                <a:cubicBezTo>
                  <a:pt x="410935" y="108744"/>
                  <a:pt x="415345" y="114337"/>
                  <a:pt x="418895" y="120468"/>
                </a:cubicBezTo>
                <a:cubicBezTo>
                  <a:pt x="422444" y="126599"/>
                  <a:pt x="425241" y="133052"/>
                  <a:pt x="427177" y="139990"/>
                </a:cubicBezTo>
                <a:cubicBezTo>
                  <a:pt x="429113" y="146928"/>
                  <a:pt x="430135" y="154027"/>
                  <a:pt x="430135" y="161287"/>
                </a:cubicBezTo>
                <a:lnTo>
                  <a:pt x="403245" y="161287"/>
                </a:lnTo>
                <a:cubicBezTo>
                  <a:pt x="403245" y="154027"/>
                  <a:pt x="401793" y="147089"/>
                  <a:pt x="398942" y="140474"/>
                </a:cubicBezTo>
                <a:cubicBezTo>
                  <a:pt x="396092" y="133913"/>
                  <a:pt x="392220" y="128158"/>
                  <a:pt x="387380" y="123372"/>
                </a:cubicBezTo>
                <a:cubicBezTo>
                  <a:pt x="382540" y="118586"/>
                  <a:pt x="376838" y="114713"/>
                  <a:pt x="370277" y="111809"/>
                </a:cubicBezTo>
                <a:cubicBezTo>
                  <a:pt x="363716" y="108959"/>
                  <a:pt x="356779" y="107507"/>
                  <a:pt x="349464" y="107507"/>
                </a:cubicBezTo>
                <a:cubicBezTo>
                  <a:pt x="342043" y="107507"/>
                  <a:pt x="335051" y="108959"/>
                  <a:pt x="328544" y="111809"/>
                </a:cubicBezTo>
                <a:cubicBezTo>
                  <a:pt x="322037" y="114660"/>
                  <a:pt x="316336" y="118532"/>
                  <a:pt x="311549" y="123372"/>
                </a:cubicBezTo>
                <a:cubicBezTo>
                  <a:pt x="306763" y="128212"/>
                  <a:pt x="302837" y="133913"/>
                  <a:pt x="299987" y="140474"/>
                </a:cubicBezTo>
                <a:cubicBezTo>
                  <a:pt x="297136" y="147035"/>
                  <a:pt x="295684" y="153973"/>
                  <a:pt x="295684" y="161287"/>
                </a:cubicBezTo>
                <a:cubicBezTo>
                  <a:pt x="295684" y="174033"/>
                  <a:pt x="292780" y="186134"/>
                  <a:pt x="286972" y="197643"/>
                </a:cubicBezTo>
                <a:cubicBezTo>
                  <a:pt x="281164" y="209152"/>
                  <a:pt x="273150" y="218671"/>
                  <a:pt x="262932" y="226200"/>
                </a:cubicBezTo>
                <a:cubicBezTo>
                  <a:pt x="272021" y="230825"/>
                  <a:pt x="280249" y="236526"/>
                  <a:pt x="287617" y="243302"/>
                </a:cubicBezTo>
                <a:cubicBezTo>
                  <a:pt x="294985" y="250079"/>
                  <a:pt x="301224" y="257662"/>
                  <a:pt x="306440" y="265997"/>
                </a:cubicBezTo>
                <a:cubicBezTo>
                  <a:pt x="311603" y="274333"/>
                  <a:pt x="315636" y="283315"/>
                  <a:pt x="318433" y="292888"/>
                </a:cubicBezTo>
                <a:cubicBezTo>
                  <a:pt x="321230" y="302461"/>
                  <a:pt x="322628" y="312410"/>
                  <a:pt x="322628" y="322628"/>
                </a:cubicBezTo>
                <a:lnTo>
                  <a:pt x="295738" y="322628"/>
                </a:lnTo>
                <a:cubicBezTo>
                  <a:pt x="295738" y="311549"/>
                  <a:pt x="293587" y="301116"/>
                  <a:pt x="289338" y="291328"/>
                </a:cubicBezTo>
                <a:cubicBezTo>
                  <a:pt x="285090" y="281540"/>
                  <a:pt x="279281" y="272989"/>
                  <a:pt x="272021" y="265675"/>
                </a:cubicBezTo>
                <a:cubicBezTo>
                  <a:pt x="264760" y="258414"/>
                  <a:pt x="256210" y="252606"/>
                  <a:pt x="246367" y="248358"/>
                </a:cubicBezTo>
                <a:cubicBezTo>
                  <a:pt x="236580" y="244109"/>
                  <a:pt x="226146" y="241958"/>
                  <a:pt x="215067" y="241958"/>
                </a:cubicBezTo>
                <a:cubicBezTo>
                  <a:pt x="203988" y="241958"/>
                  <a:pt x="193555" y="244109"/>
                  <a:pt x="183767" y="248358"/>
                </a:cubicBezTo>
                <a:cubicBezTo>
                  <a:pt x="173979" y="252606"/>
                  <a:pt x="165428" y="258414"/>
                  <a:pt x="158114" y="265675"/>
                </a:cubicBezTo>
                <a:cubicBezTo>
                  <a:pt x="150853" y="272935"/>
                  <a:pt x="145045" y="281486"/>
                  <a:pt x="140797" y="291328"/>
                </a:cubicBezTo>
                <a:cubicBezTo>
                  <a:pt x="136548" y="301116"/>
                  <a:pt x="134397" y="311549"/>
                  <a:pt x="134397" y="322628"/>
                </a:cubicBezTo>
                <a:lnTo>
                  <a:pt x="107507" y="322628"/>
                </a:lnTo>
                <a:cubicBezTo>
                  <a:pt x="107507" y="312410"/>
                  <a:pt x="108905" y="302514"/>
                  <a:pt x="111702" y="292888"/>
                </a:cubicBezTo>
                <a:cubicBezTo>
                  <a:pt x="114498" y="283315"/>
                  <a:pt x="118478" y="274333"/>
                  <a:pt x="123695" y="265997"/>
                </a:cubicBezTo>
                <a:cubicBezTo>
                  <a:pt x="128857" y="257662"/>
                  <a:pt x="135150" y="250079"/>
                  <a:pt x="142518" y="243302"/>
                </a:cubicBezTo>
                <a:cubicBezTo>
                  <a:pt x="149886" y="236526"/>
                  <a:pt x="158114" y="230825"/>
                  <a:pt x="167203" y="226200"/>
                </a:cubicBezTo>
                <a:cubicBezTo>
                  <a:pt x="156984" y="218617"/>
                  <a:pt x="148971" y="209098"/>
                  <a:pt x="143163" y="197643"/>
                </a:cubicBezTo>
                <a:cubicBezTo>
                  <a:pt x="137355" y="186187"/>
                  <a:pt x="134451" y="174033"/>
                  <a:pt x="134451" y="161287"/>
                </a:cubicBezTo>
                <a:cubicBezTo>
                  <a:pt x="134451" y="154027"/>
                  <a:pt x="132999" y="147089"/>
                  <a:pt x="130148" y="140474"/>
                </a:cubicBezTo>
                <a:cubicBezTo>
                  <a:pt x="127298" y="133913"/>
                  <a:pt x="123426" y="128158"/>
                  <a:pt x="118585" y="123372"/>
                </a:cubicBezTo>
                <a:cubicBezTo>
                  <a:pt x="113746" y="118586"/>
                  <a:pt x="108044" y="114713"/>
                  <a:pt x="101483" y="111809"/>
                </a:cubicBezTo>
                <a:cubicBezTo>
                  <a:pt x="94922" y="108959"/>
                  <a:pt x="87985" y="107507"/>
                  <a:pt x="80670" y="107507"/>
                </a:cubicBezTo>
                <a:cubicBezTo>
                  <a:pt x="73249" y="107507"/>
                  <a:pt x="66257" y="108959"/>
                  <a:pt x="59750" y="111809"/>
                </a:cubicBezTo>
                <a:cubicBezTo>
                  <a:pt x="53243" y="114660"/>
                  <a:pt x="47542" y="118532"/>
                  <a:pt x="42755" y="123372"/>
                </a:cubicBezTo>
                <a:cubicBezTo>
                  <a:pt x="37969" y="128212"/>
                  <a:pt x="34043" y="133913"/>
                  <a:pt x="31192" y="140474"/>
                </a:cubicBezTo>
                <a:cubicBezTo>
                  <a:pt x="28342" y="147035"/>
                  <a:pt x="26890" y="153973"/>
                  <a:pt x="26890" y="161287"/>
                </a:cubicBezTo>
                <a:lnTo>
                  <a:pt x="0" y="161287"/>
                </a:lnTo>
                <a:cubicBezTo>
                  <a:pt x="0" y="154027"/>
                  <a:pt x="968" y="146874"/>
                  <a:pt x="2958" y="139990"/>
                </a:cubicBezTo>
                <a:cubicBezTo>
                  <a:pt x="4894" y="133052"/>
                  <a:pt x="7690" y="126545"/>
                  <a:pt x="11240" y="120468"/>
                </a:cubicBezTo>
                <a:cubicBezTo>
                  <a:pt x="14790" y="114391"/>
                  <a:pt x="19199" y="108797"/>
                  <a:pt x="24363" y="103635"/>
                </a:cubicBezTo>
                <a:cubicBezTo>
                  <a:pt x="29525" y="98525"/>
                  <a:pt x="35280" y="94223"/>
                  <a:pt x="41572" y="90727"/>
                </a:cubicBezTo>
                <a:cubicBezTo>
                  <a:pt x="36947" y="85833"/>
                  <a:pt x="33344" y="80133"/>
                  <a:pt x="30762" y="73733"/>
                </a:cubicBezTo>
                <a:cubicBezTo>
                  <a:pt x="28181" y="67279"/>
                  <a:pt x="26890" y="60664"/>
                  <a:pt x="26890" y="53780"/>
                </a:cubicBezTo>
                <a:cubicBezTo>
                  <a:pt x="26890" y="46520"/>
                  <a:pt x="28342" y="39582"/>
                  <a:pt x="31192" y="32967"/>
                </a:cubicBezTo>
                <a:cubicBezTo>
                  <a:pt x="34043" y="26406"/>
                  <a:pt x="37915" y="20652"/>
                  <a:pt x="42755" y="15865"/>
                </a:cubicBezTo>
                <a:cubicBezTo>
                  <a:pt x="47595" y="11079"/>
                  <a:pt x="53243" y="7207"/>
                  <a:pt x="59750" y="4302"/>
                </a:cubicBezTo>
                <a:cubicBezTo>
                  <a:pt x="66257" y="1452"/>
                  <a:pt x="73249" y="0"/>
                  <a:pt x="80670" y="0"/>
                </a:cubicBezTo>
                <a:cubicBezTo>
                  <a:pt x="87931" y="0"/>
                  <a:pt x="94869" y="1452"/>
                  <a:pt x="101483" y="4302"/>
                </a:cubicBezTo>
                <a:cubicBezTo>
                  <a:pt x="108044" y="7153"/>
                  <a:pt x="113799" y="11025"/>
                  <a:pt x="118585" y="15865"/>
                </a:cubicBezTo>
                <a:cubicBezTo>
                  <a:pt x="123372" y="20705"/>
                  <a:pt x="127244" y="26406"/>
                  <a:pt x="130148" y="32967"/>
                </a:cubicBezTo>
                <a:cubicBezTo>
                  <a:pt x="132999" y="39528"/>
                  <a:pt x="134451" y="46466"/>
                  <a:pt x="134451" y="53780"/>
                </a:cubicBezTo>
                <a:cubicBezTo>
                  <a:pt x="134451" y="60664"/>
                  <a:pt x="133160" y="67279"/>
                  <a:pt x="130579" y="73733"/>
                </a:cubicBezTo>
                <a:cubicBezTo>
                  <a:pt x="127997" y="80186"/>
                  <a:pt x="124394" y="85833"/>
                  <a:pt x="119769" y="90727"/>
                </a:cubicBezTo>
                <a:cubicBezTo>
                  <a:pt x="131224" y="97020"/>
                  <a:pt x="140636" y="105732"/>
                  <a:pt x="147896" y="116757"/>
                </a:cubicBezTo>
                <a:cubicBezTo>
                  <a:pt x="155478" y="105571"/>
                  <a:pt x="165159" y="96751"/>
                  <a:pt x="176991" y="90297"/>
                </a:cubicBezTo>
                <a:cubicBezTo>
                  <a:pt x="188823" y="83844"/>
                  <a:pt x="201515" y="80617"/>
                  <a:pt x="215121" y="80617"/>
                </a:cubicBezTo>
                <a:cubicBezTo>
                  <a:pt x="228728" y="80617"/>
                  <a:pt x="241420" y="83844"/>
                  <a:pt x="253251" y="90297"/>
                </a:cubicBezTo>
                <a:cubicBezTo>
                  <a:pt x="265083" y="96751"/>
                  <a:pt x="274764" y="105571"/>
                  <a:pt x="282347" y="116757"/>
                </a:cubicBezTo>
                <a:cubicBezTo>
                  <a:pt x="289607" y="105678"/>
                  <a:pt x="299018" y="97020"/>
                  <a:pt x="310474" y="90727"/>
                </a:cubicBezTo>
                <a:cubicBezTo>
                  <a:pt x="305849" y="85833"/>
                  <a:pt x="302245" y="80133"/>
                  <a:pt x="299664" y="73733"/>
                </a:cubicBezTo>
                <a:cubicBezTo>
                  <a:pt x="297082" y="67279"/>
                  <a:pt x="295792" y="60664"/>
                  <a:pt x="295792" y="53780"/>
                </a:cubicBezTo>
                <a:cubicBezTo>
                  <a:pt x="295792" y="46520"/>
                  <a:pt x="297244" y="39582"/>
                  <a:pt x="300094" y="32967"/>
                </a:cubicBezTo>
                <a:cubicBezTo>
                  <a:pt x="302944" y="26406"/>
                  <a:pt x="306816" y="20652"/>
                  <a:pt x="311657" y="15865"/>
                </a:cubicBezTo>
                <a:cubicBezTo>
                  <a:pt x="316497" y="11079"/>
                  <a:pt x="322144" y="7207"/>
                  <a:pt x="328652" y="4302"/>
                </a:cubicBezTo>
                <a:cubicBezTo>
                  <a:pt x="335159" y="1452"/>
                  <a:pt x="342150" y="0"/>
                  <a:pt x="349572" y="0"/>
                </a:cubicBezTo>
                <a:cubicBezTo>
                  <a:pt x="356832" y="0"/>
                  <a:pt x="363770" y="1452"/>
                  <a:pt x="370385" y="4302"/>
                </a:cubicBezTo>
                <a:cubicBezTo>
                  <a:pt x="376946" y="7153"/>
                  <a:pt x="382700" y="11025"/>
                  <a:pt x="387487" y="15865"/>
                </a:cubicBezTo>
                <a:cubicBezTo>
                  <a:pt x="392273" y="20705"/>
                  <a:pt x="396145" y="26406"/>
                  <a:pt x="399050" y="32967"/>
                </a:cubicBezTo>
                <a:cubicBezTo>
                  <a:pt x="401900" y="39528"/>
                  <a:pt x="403352" y="46466"/>
                  <a:pt x="403352" y="53780"/>
                </a:cubicBezTo>
                <a:cubicBezTo>
                  <a:pt x="403352" y="60664"/>
                  <a:pt x="402062" y="67279"/>
                  <a:pt x="399480" y="73733"/>
                </a:cubicBezTo>
                <a:cubicBezTo>
                  <a:pt x="396791" y="80133"/>
                  <a:pt x="393188" y="85780"/>
                  <a:pt x="388563" y="90727"/>
                </a:cubicBezTo>
                <a:close/>
                <a:moveTo>
                  <a:pt x="53726" y="53726"/>
                </a:moveTo>
                <a:cubicBezTo>
                  <a:pt x="53726" y="57491"/>
                  <a:pt x="54426" y="60987"/>
                  <a:pt x="55824" y="64214"/>
                </a:cubicBezTo>
                <a:cubicBezTo>
                  <a:pt x="57222" y="67440"/>
                  <a:pt x="59158" y="70291"/>
                  <a:pt x="61578" y="72711"/>
                </a:cubicBezTo>
                <a:cubicBezTo>
                  <a:pt x="64052" y="75185"/>
                  <a:pt x="66849" y="77067"/>
                  <a:pt x="70076" y="78465"/>
                </a:cubicBezTo>
                <a:cubicBezTo>
                  <a:pt x="73303" y="79864"/>
                  <a:pt x="76798" y="80563"/>
                  <a:pt x="80563" y="80563"/>
                </a:cubicBezTo>
                <a:cubicBezTo>
                  <a:pt x="84327" y="80563"/>
                  <a:pt x="87823" y="79864"/>
                  <a:pt x="91050" y="78465"/>
                </a:cubicBezTo>
                <a:cubicBezTo>
                  <a:pt x="94277" y="77067"/>
                  <a:pt x="97127" y="75131"/>
                  <a:pt x="99547" y="72711"/>
                </a:cubicBezTo>
                <a:cubicBezTo>
                  <a:pt x="102021" y="70237"/>
                  <a:pt x="103903" y="67440"/>
                  <a:pt x="105302" y="64214"/>
                </a:cubicBezTo>
                <a:cubicBezTo>
                  <a:pt x="106700" y="60987"/>
                  <a:pt x="107399" y="57491"/>
                  <a:pt x="107399" y="53726"/>
                </a:cubicBezTo>
                <a:cubicBezTo>
                  <a:pt x="107399" y="49962"/>
                  <a:pt x="106700" y="46466"/>
                  <a:pt x="105302" y="43239"/>
                </a:cubicBezTo>
                <a:cubicBezTo>
                  <a:pt x="103903" y="40013"/>
                  <a:pt x="101967" y="37162"/>
                  <a:pt x="99547" y="34742"/>
                </a:cubicBezTo>
                <a:cubicBezTo>
                  <a:pt x="97073" y="32268"/>
                  <a:pt x="94277" y="30386"/>
                  <a:pt x="91050" y="28988"/>
                </a:cubicBezTo>
                <a:cubicBezTo>
                  <a:pt x="87823" y="27589"/>
                  <a:pt x="84327" y="26890"/>
                  <a:pt x="80563" y="26890"/>
                </a:cubicBezTo>
                <a:cubicBezTo>
                  <a:pt x="76798" y="26890"/>
                  <a:pt x="73303" y="27589"/>
                  <a:pt x="70076" y="28988"/>
                </a:cubicBezTo>
                <a:cubicBezTo>
                  <a:pt x="66849" y="30386"/>
                  <a:pt x="63999" y="32322"/>
                  <a:pt x="61578" y="34742"/>
                </a:cubicBezTo>
                <a:cubicBezTo>
                  <a:pt x="59105" y="37216"/>
                  <a:pt x="57222" y="40013"/>
                  <a:pt x="55824" y="43239"/>
                </a:cubicBezTo>
                <a:cubicBezTo>
                  <a:pt x="54426" y="46466"/>
                  <a:pt x="53726" y="49962"/>
                  <a:pt x="53726" y="53726"/>
                </a:cubicBezTo>
                <a:close/>
                <a:moveTo>
                  <a:pt x="215067" y="215067"/>
                </a:moveTo>
                <a:cubicBezTo>
                  <a:pt x="222328" y="215067"/>
                  <a:pt x="229266" y="213615"/>
                  <a:pt x="235880" y="210765"/>
                </a:cubicBezTo>
                <a:cubicBezTo>
                  <a:pt x="242441" y="207915"/>
                  <a:pt x="248196" y="204043"/>
                  <a:pt x="252982" y="199202"/>
                </a:cubicBezTo>
                <a:cubicBezTo>
                  <a:pt x="257769" y="194362"/>
                  <a:pt x="261641" y="188715"/>
                  <a:pt x="264545" y="182208"/>
                </a:cubicBezTo>
                <a:cubicBezTo>
                  <a:pt x="267396" y="175700"/>
                  <a:pt x="268848" y="168709"/>
                  <a:pt x="268848" y="161287"/>
                </a:cubicBezTo>
                <a:cubicBezTo>
                  <a:pt x="268848" y="154027"/>
                  <a:pt x="267396" y="147089"/>
                  <a:pt x="264545" y="140474"/>
                </a:cubicBezTo>
                <a:cubicBezTo>
                  <a:pt x="261695" y="133913"/>
                  <a:pt x="257823" y="128158"/>
                  <a:pt x="252982" y="123372"/>
                </a:cubicBezTo>
                <a:cubicBezTo>
                  <a:pt x="248143" y="118586"/>
                  <a:pt x="242441" y="114713"/>
                  <a:pt x="235880" y="111809"/>
                </a:cubicBezTo>
                <a:cubicBezTo>
                  <a:pt x="229319" y="108959"/>
                  <a:pt x="222382" y="107507"/>
                  <a:pt x="215067" y="107507"/>
                </a:cubicBezTo>
                <a:cubicBezTo>
                  <a:pt x="207646" y="107507"/>
                  <a:pt x="200654" y="108959"/>
                  <a:pt x="194147" y="111809"/>
                </a:cubicBezTo>
                <a:cubicBezTo>
                  <a:pt x="187640" y="114660"/>
                  <a:pt x="181939" y="118532"/>
                  <a:pt x="177152" y="123372"/>
                </a:cubicBezTo>
                <a:cubicBezTo>
                  <a:pt x="172366" y="128212"/>
                  <a:pt x="168440" y="133913"/>
                  <a:pt x="165589" y="140474"/>
                </a:cubicBezTo>
                <a:cubicBezTo>
                  <a:pt x="162739" y="147035"/>
                  <a:pt x="161287" y="153973"/>
                  <a:pt x="161287" y="161287"/>
                </a:cubicBezTo>
                <a:cubicBezTo>
                  <a:pt x="161287" y="168709"/>
                  <a:pt x="162739" y="175700"/>
                  <a:pt x="165589" y="182208"/>
                </a:cubicBezTo>
                <a:cubicBezTo>
                  <a:pt x="168440" y="188715"/>
                  <a:pt x="172312" y="194416"/>
                  <a:pt x="177152" y="199202"/>
                </a:cubicBezTo>
                <a:cubicBezTo>
                  <a:pt x="181992" y="203989"/>
                  <a:pt x="187640" y="207915"/>
                  <a:pt x="194147" y="210765"/>
                </a:cubicBezTo>
                <a:cubicBezTo>
                  <a:pt x="200654" y="213615"/>
                  <a:pt x="207646" y="215067"/>
                  <a:pt x="215067" y="215067"/>
                </a:cubicBezTo>
                <a:close/>
                <a:moveTo>
                  <a:pt x="322628" y="53726"/>
                </a:moveTo>
                <a:cubicBezTo>
                  <a:pt x="322628" y="57491"/>
                  <a:pt x="323327" y="60987"/>
                  <a:pt x="324726" y="64214"/>
                </a:cubicBezTo>
                <a:cubicBezTo>
                  <a:pt x="326124" y="67440"/>
                  <a:pt x="328060" y="70291"/>
                  <a:pt x="330480" y="72711"/>
                </a:cubicBezTo>
                <a:cubicBezTo>
                  <a:pt x="332954" y="75185"/>
                  <a:pt x="335750" y="77067"/>
                  <a:pt x="338978" y="78465"/>
                </a:cubicBezTo>
                <a:cubicBezTo>
                  <a:pt x="342204" y="79864"/>
                  <a:pt x="345700" y="80563"/>
                  <a:pt x="349464" y="80563"/>
                </a:cubicBezTo>
                <a:cubicBezTo>
                  <a:pt x="353229" y="80563"/>
                  <a:pt x="356725" y="79864"/>
                  <a:pt x="359951" y="78465"/>
                </a:cubicBezTo>
                <a:cubicBezTo>
                  <a:pt x="363179" y="77067"/>
                  <a:pt x="366029" y="75131"/>
                  <a:pt x="368449" y="72711"/>
                </a:cubicBezTo>
                <a:cubicBezTo>
                  <a:pt x="370923" y="70237"/>
                  <a:pt x="372805" y="67440"/>
                  <a:pt x="374203" y="64214"/>
                </a:cubicBezTo>
                <a:cubicBezTo>
                  <a:pt x="375602" y="60987"/>
                  <a:pt x="376301" y="57491"/>
                  <a:pt x="376301" y="53726"/>
                </a:cubicBezTo>
                <a:cubicBezTo>
                  <a:pt x="376301" y="49962"/>
                  <a:pt x="375602" y="46466"/>
                  <a:pt x="374203" y="43239"/>
                </a:cubicBezTo>
                <a:cubicBezTo>
                  <a:pt x="372805" y="40013"/>
                  <a:pt x="370869" y="37162"/>
                  <a:pt x="368449" y="34742"/>
                </a:cubicBezTo>
                <a:cubicBezTo>
                  <a:pt x="365975" y="32268"/>
                  <a:pt x="363179" y="30386"/>
                  <a:pt x="359951" y="28988"/>
                </a:cubicBezTo>
                <a:cubicBezTo>
                  <a:pt x="356725" y="27589"/>
                  <a:pt x="353229" y="26890"/>
                  <a:pt x="349464" y="26890"/>
                </a:cubicBezTo>
                <a:cubicBezTo>
                  <a:pt x="345700" y="26890"/>
                  <a:pt x="342204" y="27589"/>
                  <a:pt x="338978" y="28988"/>
                </a:cubicBezTo>
                <a:cubicBezTo>
                  <a:pt x="335750" y="30386"/>
                  <a:pt x="332900" y="32322"/>
                  <a:pt x="330480" y="34742"/>
                </a:cubicBezTo>
                <a:cubicBezTo>
                  <a:pt x="328006" y="37216"/>
                  <a:pt x="326124" y="40013"/>
                  <a:pt x="324726" y="43239"/>
                </a:cubicBezTo>
                <a:cubicBezTo>
                  <a:pt x="323327" y="46466"/>
                  <a:pt x="322628" y="49962"/>
                  <a:pt x="322628" y="53726"/>
                </a:cubicBez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31" name="Volný tvar: obrazec 30">
            <a:extLst>
              <a:ext uri="{FF2B5EF4-FFF2-40B4-BE49-F238E27FC236}">
                <a16:creationId xmlns:a16="http://schemas.microsoft.com/office/drawing/2014/main" id="{EDFE47CF-8E11-6D54-25DB-C3FD22842B0F}"/>
              </a:ext>
            </a:extLst>
          </p:cNvPr>
          <p:cNvSpPr/>
          <p:nvPr/>
        </p:nvSpPr>
        <p:spPr>
          <a:xfrm>
            <a:off x="1535386" y="1346492"/>
            <a:ext cx="401087" cy="429797"/>
          </a:xfrm>
          <a:custGeom>
            <a:avLst/>
            <a:gdLst>
              <a:gd name="connsiteX0" fmla="*/ 316712 w 376408"/>
              <a:gd name="connsiteY0" fmla="*/ 145583 h 403352"/>
              <a:gd name="connsiteX1" fmla="*/ 341397 w 376408"/>
              <a:gd name="connsiteY1" fmla="*/ 162685 h 403352"/>
              <a:gd name="connsiteX2" fmla="*/ 360221 w 376408"/>
              <a:gd name="connsiteY2" fmla="*/ 185381 h 403352"/>
              <a:gd name="connsiteX3" fmla="*/ 372213 w 376408"/>
              <a:gd name="connsiteY3" fmla="*/ 212271 h 403352"/>
              <a:gd name="connsiteX4" fmla="*/ 376408 w 376408"/>
              <a:gd name="connsiteY4" fmla="*/ 242011 h 403352"/>
              <a:gd name="connsiteX5" fmla="*/ 349518 w 376408"/>
              <a:gd name="connsiteY5" fmla="*/ 242011 h 403352"/>
              <a:gd name="connsiteX6" fmla="*/ 343118 w 376408"/>
              <a:gd name="connsiteY6" fmla="*/ 210711 h 403352"/>
              <a:gd name="connsiteX7" fmla="*/ 325801 w 376408"/>
              <a:gd name="connsiteY7" fmla="*/ 185058 h 403352"/>
              <a:gd name="connsiteX8" fmla="*/ 300148 w 376408"/>
              <a:gd name="connsiteY8" fmla="*/ 167741 h 403352"/>
              <a:gd name="connsiteX9" fmla="*/ 268848 w 376408"/>
              <a:gd name="connsiteY9" fmla="*/ 161341 h 403352"/>
              <a:gd name="connsiteX10" fmla="*/ 237547 w 376408"/>
              <a:gd name="connsiteY10" fmla="*/ 167741 h 403352"/>
              <a:gd name="connsiteX11" fmla="*/ 211895 w 376408"/>
              <a:gd name="connsiteY11" fmla="*/ 185058 h 403352"/>
              <a:gd name="connsiteX12" fmla="*/ 194577 w 376408"/>
              <a:gd name="connsiteY12" fmla="*/ 210711 h 403352"/>
              <a:gd name="connsiteX13" fmla="*/ 188177 w 376408"/>
              <a:gd name="connsiteY13" fmla="*/ 242011 h 403352"/>
              <a:gd name="connsiteX14" fmla="*/ 179465 w 376408"/>
              <a:gd name="connsiteY14" fmla="*/ 278367 h 403352"/>
              <a:gd name="connsiteX15" fmla="*/ 155425 w 376408"/>
              <a:gd name="connsiteY15" fmla="*/ 306924 h 403352"/>
              <a:gd name="connsiteX16" fmla="*/ 180110 w 376408"/>
              <a:gd name="connsiteY16" fmla="*/ 324026 h 403352"/>
              <a:gd name="connsiteX17" fmla="*/ 198933 w 376408"/>
              <a:gd name="connsiteY17" fmla="*/ 346722 h 403352"/>
              <a:gd name="connsiteX18" fmla="*/ 210926 w 376408"/>
              <a:gd name="connsiteY18" fmla="*/ 373612 h 403352"/>
              <a:gd name="connsiteX19" fmla="*/ 215121 w 376408"/>
              <a:gd name="connsiteY19" fmla="*/ 403352 h 403352"/>
              <a:gd name="connsiteX20" fmla="*/ 188231 w 376408"/>
              <a:gd name="connsiteY20" fmla="*/ 403352 h 403352"/>
              <a:gd name="connsiteX21" fmla="*/ 181831 w 376408"/>
              <a:gd name="connsiteY21" fmla="*/ 372052 h 403352"/>
              <a:gd name="connsiteX22" fmla="*/ 164514 w 376408"/>
              <a:gd name="connsiteY22" fmla="*/ 346399 h 403352"/>
              <a:gd name="connsiteX23" fmla="*/ 138861 w 376408"/>
              <a:gd name="connsiteY23" fmla="*/ 329082 h 403352"/>
              <a:gd name="connsiteX24" fmla="*/ 107561 w 376408"/>
              <a:gd name="connsiteY24" fmla="*/ 322682 h 403352"/>
              <a:gd name="connsiteX25" fmla="*/ 76260 w 376408"/>
              <a:gd name="connsiteY25" fmla="*/ 329082 h 403352"/>
              <a:gd name="connsiteX26" fmla="*/ 50607 w 376408"/>
              <a:gd name="connsiteY26" fmla="*/ 346399 h 403352"/>
              <a:gd name="connsiteX27" fmla="*/ 33290 w 376408"/>
              <a:gd name="connsiteY27" fmla="*/ 372052 h 403352"/>
              <a:gd name="connsiteX28" fmla="*/ 26890 w 376408"/>
              <a:gd name="connsiteY28" fmla="*/ 403352 h 403352"/>
              <a:gd name="connsiteX29" fmla="*/ 0 w 376408"/>
              <a:gd name="connsiteY29" fmla="*/ 403352 h 403352"/>
              <a:gd name="connsiteX30" fmla="*/ 4195 w 376408"/>
              <a:gd name="connsiteY30" fmla="*/ 373612 h 403352"/>
              <a:gd name="connsiteX31" fmla="*/ 16188 w 376408"/>
              <a:gd name="connsiteY31" fmla="*/ 346722 h 403352"/>
              <a:gd name="connsiteX32" fmla="*/ 35011 w 376408"/>
              <a:gd name="connsiteY32" fmla="*/ 324026 h 403352"/>
              <a:gd name="connsiteX33" fmla="*/ 59696 w 376408"/>
              <a:gd name="connsiteY33" fmla="*/ 306924 h 403352"/>
              <a:gd name="connsiteX34" fmla="*/ 35656 w 376408"/>
              <a:gd name="connsiteY34" fmla="*/ 278367 h 403352"/>
              <a:gd name="connsiteX35" fmla="*/ 26944 w 376408"/>
              <a:gd name="connsiteY35" fmla="*/ 242011 h 403352"/>
              <a:gd name="connsiteX36" fmla="*/ 33344 w 376408"/>
              <a:gd name="connsiteY36" fmla="*/ 210711 h 403352"/>
              <a:gd name="connsiteX37" fmla="*/ 50661 w 376408"/>
              <a:gd name="connsiteY37" fmla="*/ 185058 h 403352"/>
              <a:gd name="connsiteX38" fmla="*/ 76314 w 376408"/>
              <a:gd name="connsiteY38" fmla="*/ 167741 h 403352"/>
              <a:gd name="connsiteX39" fmla="*/ 107614 w 376408"/>
              <a:gd name="connsiteY39" fmla="*/ 161341 h 403352"/>
              <a:gd name="connsiteX40" fmla="*/ 143970 w 376408"/>
              <a:gd name="connsiteY40" fmla="*/ 170053 h 403352"/>
              <a:gd name="connsiteX41" fmla="*/ 172527 w 376408"/>
              <a:gd name="connsiteY41" fmla="*/ 194093 h 403352"/>
              <a:gd name="connsiteX42" fmla="*/ 192910 w 376408"/>
              <a:gd name="connsiteY42" fmla="*/ 165966 h 403352"/>
              <a:gd name="connsiteX43" fmla="*/ 221037 w 376408"/>
              <a:gd name="connsiteY43" fmla="*/ 145583 h 403352"/>
              <a:gd name="connsiteX44" fmla="*/ 196997 w 376408"/>
              <a:gd name="connsiteY44" fmla="*/ 117026 h 403352"/>
              <a:gd name="connsiteX45" fmla="*/ 188285 w 376408"/>
              <a:gd name="connsiteY45" fmla="*/ 80670 h 403352"/>
              <a:gd name="connsiteX46" fmla="*/ 194685 w 376408"/>
              <a:gd name="connsiteY46" fmla="*/ 49370 h 403352"/>
              <a:gd name="connsiteX47" fmla="*/ 212002 w 376408"/>
              <a:gd name="connsiteY47" fmla="*/ 23717 h 403352"/>
              <a:gd name="connsiteX48" fmla="*/ 237655 w 376408"/>
              <a:gd name="connsiteY48" fmla="*/ 6400 h 403352"/>
              <a:gd name="connsiteX49" fmla="*/ 268955 w 376408"/>
              <a:gd name="connsiteY49" fmla="*/ 0 h 403352"/>
              <a:gd name="connsiteX50" fmla="*/ 300255 w 376408"/>
              <a:gd name="connsiteY50" fmla="*/ 6400 h 403352"/>
              <a:gd name="connsiteX51" fmla="*/ 325909 w 376408"/>
              <a:gd name="connsiteY51" fmla="*/ 23717 h 403352"/>
              <a:gd name="connsiteX52" fmla="*/ 343226 w 376408"/>
              <a:gd name="connsiteY52" fmla="*/ 49370 h 403352"/>
              <a:gd name="connsiteX53" fmla="*/ 349626 w 376408"/>
              <a:gd name="connsiteY53" fmla="*/ 80670 h 403352"/>
              <a:gd name="connsiteX54" fmla="*/ 340914 w 376408"/>
              <a:gd name="connsiteY54" fmla="*/ 117026 h 403352"/>
              <a:gd name="connsiteX55" fmla="*/ 316712 w 376408"/>
              <a:gd name="connsiteY55" fmla="*/ 145583 h 403352"/>
              <a:gd name="connsiteX56" fmla="*/ 107507 w 376408"/>
              <a:gd name="connsiteY56" fmla="*/ 295792 h 403352"/>
              <a:gd name="connsiteX57" fmla="*/ 128320 w 376408"/>
              <a:gd name="connsiteY57" fmla="*/ 291489 h 403352"/>
              <a:gd name="connsiteX58" fmla="*/ 145422 w 376408"/>
              <a:gd name="connsiteY58" fmla="*/ 279927 h 403352"/>
              <a:gd name="connsiteX59" fmla="*/ 156984 w 376408"/>
              <a:gd name="connsiteY59" fmla="*/ 262932 h 403352"/>
              <a:gd name="connsiteX60" fmla="*/ 161287 w 376408"/>
              <a:gd name="connsiteY60" fmla="*/ 242011 h 403352"/>
              <a:gd name="connsiteX61" fmla="*/ 156984 w 376408"/>
              <a:gd name="connsiteY61" fmla="*/ 221199 h 403352"/>
              <a:gd name="connsiteX62" fmla="*/ 145422 w 376408"/>
              <a:gd name="connsiteY62" fmla="*/ 204096 h 403352"/>
              <a:gd name="connsiteX63" fmla="*/ 128320 w 376408"/>
              <a:gd name="connsiteY63" fmla="*/ 192533 h 403352"/>
              <a:gd name="connsiteX64" fmla="*/ 107507 w 376408"/>
              <a:gd name="connsiteY64" fmla="*/ 188231 h 403352"/>
              <a:gd name="connsiteX65" fmla="*/ 86586 w 376408"/>
              <a:gd name="connsiteY65" fmla="*/ 192533 h 403352"/>
              <a:gd name="connsiteX66" fmla="*/ 69591 w 376408"/>
              <a:gd name="connsiteY66" fmla="*/ 204096 h 403352"/>
              <a:gd name="connsiteX67" fmla="*/ 58029 w 376408"/>
              <a:gd name="connsiteY67" fmla="*/ 221199 h 403352"/>
              <a:gd name="connsiteX68" fmla="*/ 53726 w 376408"/>
              <a:gd name="connsiteY68" fmla="*/ 242011 h 403352"/>
              <a:gd name="connsiteX69" fmla="*/ 58029 w 376408"/>
              <a:gd name="connsiteY69" fmla="*/ 262932 h 403352"/>
              <a:gd name="connsiteX70" fmla="*/ 69591 w 376408"/>
              <a:gd name="connsiteY70" fmla="*/ 279927 h 403352"/>
              <a:gd name="connsiteX71" fmla="*/ 86586 w 376408"/>
              <a:gd name="connsiteY71" fmla="*/ 291489 h 403352"/>
              <a:gd name="connsiteX72" fmla="*/ 107507 w 376408"/>
              <a:gd name="connsiteY72" fmla="*/ 295792 h 403352"/>
              <a:gd name="connsiteX73" fmla="*/ 215067 w 376408"/>
              <a:gd name="connsiteY73" fmla="*/ 80670 h 403352"/>
              <a:gd name="connsiteX74" fmla="*/ 219370 w 376408"/>
              <a:gd name="connsiteY74" fmla="*/ 101591 h 403352"/>
              <a:gd name="connsiteX75" fmla="*/ 230932 w 376408"/>
              <a:gd name="connsiteY75" fmla="*/ 118586 h 403352"/>
              <a:gd name="connsiteX76" fmla="*/ 247927 w 376408"/>
              <a:gd name="connsiteY76" fmla="*/ 130148 h 403352"/>
              <a:gd name="connsiteX77" fmla="*/ 268848 w 376408"/>
              <a:gd name="connsiteY77" fmla="*/ 134451 h 403352"/>
              <a:gd name="connsiteX78" fmla="*/ 289661 w 376408"/>
              <a:gd name="connsiteY78" fmla="*/ 130148 h 403352"/>
              <a:gd name="connsiteX79" fmla="*/ 306763 w 376408"/>
              <a:gd name="connsiteY79" fmla="*/ 118586 h 403352"/>
              <a:gd name="connsiteX80" fmla="*/ 318325 w 376408"/>
              <a:gd name="connsiteY80" fmla="*/ 101591 h 403352"/>
              <a:gd name="connsiteX81" fmla="*/ 322628 w 376408"/>
              <a:gd name="connsiteY81" fmla="*/ 80670 h 403352"/>
              <a:gd name="connsiteX82" fmla="*/ 318325 w 376408"/>
              <a:gd name="connsiteY82" fmla="*/ 59858 h 403352"/>
              <a:gd name="connsiteX83" fmla="*/ 306763 w 376408"/>
              <a:gd name="connsiteY83" fmla="*/ 42755 h 403352"/>
              <a:gd name="connsiteX84" fmla="*/ 289661 w 376408"/>
              <a:gd name="connsiteY84" fmla="*/ 31193 h 403352"/>
              <a:gd name="connsiteX85" fmla="*/ 268848 w 376408"/>
              <a:gd name="connsiteY85" fmla="*/ 26890 h 403352"/>
              <a:gd name="connsiteX86" fmla="*/ 247927 w 376408"/>
              <a:gd name="connsiteY86" fmla="*/ 31193 h 403352"/>
              <a:gd name="connsiteX87" fmla="*/ 230932 w 376408"/>
              <a:gd name="connsiteY87" fmla="*/ 42755 h 403352"/>
              <a:gd name="connsiteX88" fmla="*/ 219370 w 376408"/>
              <a:gd name="connsiteY88" fmla="*/ 59858 h 403352"/>
              <a:gd name="connsiteX89" fmla="*/ 215067 w 376408"/>
              <a:gd name="connsiteY89" fmla="*/ 80670 h 403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376408" h="403352">
                <a:moveTo>
                  <a:pt x="316712" y="145583"/>
                </a:moveTo>
                <a:cubicBezTo>
                  <a:pt x="325801" y="150208"/>
                  <a:pt x="334030" y="155909"/>
                  <a:pt x="341397" y="162685"/>
                </a:cubicBezTo>
                <a:cubicBezTo>
                  <a:pt x="348765" y="169462"/>
                  <a:pt x="355004" y="177045"/>
                  <a:pt x="360221" y="185381"/>
                </a:cubicBezTo>
                <a:cubicBezTo>
                  <a:pt x="365383" y="193717"/>
                  <a:pt x="369417" y="202698"/>
                  <a:pt x="372213" y="212271"/>
                </a:cubicBezTo>
                <a:cubicBezTo>
                  <a:pt x="375010" y="221844"/>
                  <a:pt x="376408" y="231793"/>
                  <a:pt x="376408" y="242011"/>
                </a:cubicBezTo>
                <a:lnTo>
                  <a:pt x="349518" y="242011"/>
                </a:lnTo>
                <a:cubicBezTo>
                  <a:pt x="349518" y="230933"/>
                  <a:pt x="347367" y="220499"/>
                  <a:pt x="343118" y="210711"/>
                </a:cubicBezTo>
                <a:cubicBezTo>
                  <a:pt x="338870" y="200923"/>
                  <a:pt x="333061" y="192372"/>
                  <a:pt x="325801" y="185058"/>
                </a:cubicBezTo>
                <a:cubicBezTo>
                  <a:pt x="318541" y="177798"/>
                  <a:pt x="309990" y="171990"/>
                  <a:pt x="300148" y="167741"/>
                </a:cubicBezTo>
                <a:cubicBezTo>
                  <a:pt x="290360" y="163492"/>
                  <a:pt x="279926" y="161341"/>
                  <a:pt x="268848" y="161341"/>
                </a:cubicBezTo>
                <a:cubicBezTo>
                  <a:pt x="257769" y="161341"/>
                  <a:pt x="247336" y="163492"/>
                  <a:pt x="237547" y="167741"/>
                </a:cubicBezTo>
                <a:cubicBezTo>
                  <a:pt x="227760" y="171990"/>
                  <a:pt x="219209" y="177798"/>
                  <a:pt x="211895" y="185058"/>
                </a:cubicBezTo>
                <a:cubicBezTo>
                  <a:pt x="204634" y="192318"/>
                  <a:pt x="198826" y="200870"/>
                  <a:pt x="194577" y="210711"/>
                </a:cubicBezTo>
                <a:cubicBezTo>
                  <a:pt x="190329" y="220499"/>
                  <a:pt x="188177" y="230933"/>
                  <a:pt x="188177" y="242011"/>
                </a:cubicBezTo>
                <a:cubicBezTo>
                  <a:pt x="188177" y="254757"/>
                  <a:pt x="185273" y="266858"/>
                  <a:pt x="179465" y="278367"/>
                </a:cubicBezTo>
                <a:cubicBezTo>
                  <a:pt x="173656" y="289876"/>
                  <a:pt x="165643" y="299395"/>
                  <a:pt x="155425" y="306924"/>
                </a:cubicBezTo>
                <a:cubicBezTo>
                  <a:pt x="164514" y="311549"/>
                  <a:pt x="172742" y="317250"/>
                  <a:pt x="180110" y="324026"/>
                </a:cubicBezTo>
                <a:cubicBezTo>
                  <a:pt x="187478" y="330803"/>
                  <a:pt x="193717" y="338386"/>
                  <a:pt x="198933" y="346722"/>
                </a:cubicBezTo>
                <a:cubicBezTo>
                  <a:pt x="204096" y="355058"/>
                  <a:pt x="208130" y="364039"/>
                  <a:pt x="210926" y="373612"/>
                </a:cubicBezTo>
                <a:cubicBezTo>
                  <a:pt x="213723" y="383185"/>
                  <a:pt x="215121" y="393134"/>
                  <a:pt x="215121" y="403352"/>
                </a:cubicBezTo>
                <a:lnTo>
                  <a:pt x="188231" y="403352"/>
                </a:lnTo>
                <a:cubicBezTo>
                  <a:pt x="188231" y="392274"/>
                  <a:pt x="186080" y="381840"/>
                  <a:pt x="181831" y="372052"/>
                </a:cubicBezTo>
                <a:cubicBezTo>
                  <a:pt x="177583" y="362264"/>
                  <a:pt x="171774" y="353713"/>
                  <a:pt x="164514" y="346399"/>
                </a:cubicBezTo>
                <a:cubicBezTo>
                  <a:pt x="157254" y="339139"/>
                  <a:pt x="148703" y="333331"/>
                  <a:pt x="138861" y="329082"/>
                </a:cubicBezTo>
                <a:cubicBezTo>
                  <a:pt x="129073" y="324833"/>
                  <a:pt x="118639" y="322682"/>
                  <a:pt x="107561" y="322682"/>
                </a:cubicBezTo>
                <a:cubicBezTo>
                  <a:pt x="96482" y="322682"/>
                  <a:pt x="86049" y="324833"/>
                  <a:pt x="76260" y="329082"/>
                </a:cubicBezTo>
                <a:cubicBezTo>
                  <a:pt x="66472" y="333331"/>
                  <a:pt x="57922" y="339139"/>
                  <a:pt x="50607" y="346399"/>
                </a:cubicBezTo>
                <a:cubicBezTo>
                  <a:pt x="43347" y="353659"/>
                  <a:pt x="37539" y="362211"/>
                  <a:pt x="33290" y="372052"/>
                </a:cubicBezTo>
                <a:cubicBezTo>
                  <a:pt x="29042" y="381840"/>
                  <a:pt x="26890" y="392274"/>
                  <a:pt x="26890" y="403352"/>
                </a:cubicBezTo>
                <a:lnTo>
                  <a:pt x="0" y="403352"/>
                </a:lnTo>
                <a:cubicBezTo>
                  <a:pt x="0" y="393134"/>
                  <a:pt x="1398" y="383239"/>
                  <a:pt x="4195" y="373612"/>
                </a:cubicBezTo>
                <a:cubicBezTo>
                  <a:pt x="6991" y="364039"/>
                  <a:pt x="10971" y="355058"/>
                  <a:pt x="16188" y="346722"/>
                </a:cubicBezTo>
                <a:cubicBezTo>
                  <a:pt x="21351" y="338386"/>
                  <a:pt x="27643" y="330803"/>
                  <a:pt x="35011" y="324026"/>
                </a:cubicBezTo>
                <a:cubicBezTo>
                  <a:pt x="42379" y="317250"/>
                  <a:pt x="50607" y="311549"/>
                  <a:pt x="59696" y="306924"/>
                </a:cubicBezTo>
                <a:cubicBezTo>
                  <a:pt x="49478" y="299341"/>
                  <a:pt x="41464" y="289822"/>
                  <a:pt x="35656" y="278367"/>
                </a:cubicBezTo>
                <a:cubicBezTo>
                  <a:pt x="29848" y="266912"/>
                  <a:pt x="26944" y="254757"/>
                  <a:pt x="26944" y="242011"/>
                </a:cubicBezTo>
                <a:cubicBezTo>
                  <a:pt x="26944" y="230933"/>
                  <a:pt x="29095" y="220499"/>
                  <a:pt x="33344" y="210711"/>
                </a:cubicBezTo>
                <a:cubicBezTo>
                  <a:pt x="37592" y="200923"/>
                  <a:pt x="43400" y="192372"/>
                  <a:pt x="50661" y="185058"/>
                </a:cubicBezTo>
                <a:cubicBezTo>
                  <a:pt x="57922" y="177798"/>
                  <a:pt x="66472" y="171990"/>
                  <a:pt x="76314" y="167741"/>
                </a:cubicBezTo>
                <a:cubicBezTo>
                  <a:pt x="86102" y="163492"/>
                  <a:pt x="96535" y="161341"/>
                  <a:pt x="107614" y="161341"/>
                </a:cubicBezTo>
                <a:cubicBezTo>
                  <a:pt x="120360" y="161341"/>
                  <a:pt x="132461" y="164245"/>
                  <a:pt x="143970" y="170053"/>
                </a:cubicBezTo>
                <a:cubicBezTo>
                  <a:pt x="155425" y="175862"/>
                  <a:pt x="164998" y="183875"/>
                  <a:pt x="172527" y="194093"/>
                </a:cubicBezTo>
                <a:cubicBezTo>
                  <a:pt x="177851" y="183606"/>
                  <a:pt x="184628" y="174195"/>
                  <a:pt x="192910" y="165966"/>
                </a:cubicBezTo>
                <a:cubicBezTo>
                  <a:pt x="201192" y="157684"/>
                  <a:pt x="210550" y="150908"/>
                  <a:pt x="221037" y="145583"/>
                </a:cubicBezTo>
                <a:cubicBezTo>
                  <a:pt x="210819" y="138000"/>
                  <a:pt x="202805" y="128481"/>
                  <a:pt x="196997" y="117026"/>
                </a:cubicBezTo>
                <a:cubicBezTo>
                  <a:pt x="191189" y="105571"/>
                  <a:pt x="188285" y="93416"/>
                  <a:pt x="188285" y="80670"/>
                </a:cubicBezTo>
                <a:cubicBezTo>
                  <a:pt x="188285" y="69592"/>
                  <a:pt x="190436" y="59158"/>
                  <a:pt x="194685" y="49370"/>
                </a:cubicBezTo>
                <a:cubicBezTo>
                  <a:pt x="198933" y="39582"/>
                  <a:pt x="204741" y="31031"/>
                  <a:pt x="212002" y="23717"/>
                </a:cubicBezTo>
                <a:cubicBezTo>
                  <a:pt x="219263" y="16457"/>
                  <a:pt x="227813" y="10649"/>
                  <a:pt x="237655" y="6400"/>
                </a:cubicBezTo>
                <a:cubicBezTo>
                  <a:pt x="247443" y="2151"/>
                  <a:pt x="257876" y="0"/>
                  <a:pt x="268955" y="0"/>
                </a:cubicBezTo>
                <a:cubicBezTo>
                  <a:pt x="280034" y="0"/>
                  <a:pt x="290468" y="2151"/>
                  <a:pt x="300255" y="6400"/>
                </a:cubicBezTo>
                <a:cubicBezTo>
                  <a:pt x="310044" y="10649"/>
                  <a:pt x="318595" y="16457"/>
                  <a:pt x="325909" y="23717"/>
                </a:cubicBezTo>
                <a:cubicBezTo>
                  <a:pt x="333169" y="30978"/>
                  <a:pt x="338978" y="39529"/>
                  <a:pt x="343226" y="49370"/>
                </a:cubicBezTo>
                <a:cubicBezTo>
                  <a:pt x="347475" y="59158"/>
                  <a:pt x="349626" y="69592"/>
                  <a:pt x="349626" y="80670"/>
                </a:cubicBezTo>
                <a:cubicBezTo>
                  <a:pt x="349626" y="93416"/>
                  <a:pt x="346722" y="105517"/>
                  <a:pt x="340914" y="117026"/>
                </a:cubicBezTo>
                <a:cubicBezTo>
                  <a:pt x="334944" y="128481"/>
                  <a:pt x="326930" y="138000"/>
                  <a:pt x="316712" y="145583"/>
                </a:cubicBezTo>
                <a:close/>
                <a:moveTo>
                  <a:pt x="107507" y="295792"/>
                </a:moveTo>
                <a:cubicBezTo>
                  <a:pt x="114767" y="295792"/>
                  <a:pt x="121705" y="294340"/>
                  <a:pt x="128320" y="291489"/>
                </a:cubicBezTo>
                <a:cubicBezTo>
                  <a:pt x="134881" y="288639"/>
                  <a:pt x="140636" y="284767"/>
                  <a:pt x="145422" y="279927"/>
                </a:cubicBezTo>
                <a:cubicBezTo>
                  <a:pt x="150208" y="275086"/>
                  <a:pt x="154081" y="269439"/>
                  <a:pt x="156984" y="262932"/>
                </a:cubicBezTo>
                <a:cubicBezTo>
                  <a:pt x="159835" y="256425"/>
                  <a:pt x="161287" y="249433"/>
                  <a:pt x="161287" y="242011"/>
                </a:cubicBezTo>
                <a:cubicBezTo>
                  <a:pt x="161287" y="234751"/>
                  <a:pt x="159835" y="227813"/>
                  <a:pt x="156984" y="221199"/>
                </a:cubicBezTo>
                <a:cubicBezTo>
                  <a:pt x="154134" y="214637"/>
                  <a:pt x="150262" y="208883"/>
                  <a:pt x="145422" y="204096"/>
                </a:cubicBezTo>
                <a:cubicBezTo>
                  <a:pt x="140582" y="199310"/>
                  <a:pt x="134881" y="195438"/>
                  <a:pt x="128320" y="192533"/>
                </a:cubicBezTo>
                <a:cubicBezTo>
                  <a:pt x="121759" y="189683"/>
                  <a:pt x="114821" y="188231"/>
                  <a:pt x="107507" y="188231"/>
                </a:cubicBezTo>
                <a:cubicBezTo>
                  <a:pt x="100085" y="188231"/>
                  <a:pt x="93093" y="189683"/>
                  <a:pt x="86586" y="192533"/>
                </a:cubicBezTo>
                <a:cubicBezTo>
                  <a:pt x="80079" y="195384"/>
                  <a:pt x="74378" y="199256"/>
                  <a:pt x="69591" y="204096"/>
                </a:cubicBezTo>
                <a:cubicBezTo>
                  <a:pt x="64805" y="208937"/>
                  <a:pt x="60879" y="214637"/>
                  <a:pt x="58029" y="221199"/>
                </a:cubicBezTo>
                <a:cubicBezTo>
                  <a:pt x="55179" y="227760"/>
                  <a:pt x="53726" y="234697"/>
                  <a:pt x="53726" y="242011"/>
                </a:cubicBezTo>
                <a:cubicBezTo>
                  <a:pt x="53726" y="249433"/>
                  <a:pt x="55179" y="256425"/>
                  <a:pt x="58029" y="262932"/>
                </a:cubicBezTo>
                <a:cubicBezTo>
                  <a:pt x="60879" y="269439"/>
                  <a:pt x="64751" y="275140"/>
                  <a:pt x="69591" y="279927"/>
                </a:cubicBezTo>
                <a:cubicBezTo>
                  <a:pt x="74432" y="284713"/>
                  <a:pt x="80079" y="288639"/>
                  <a:pt x="86586" y="291489"/>
                </a:cubicBezTo>
                <a:cubicBezTo>
                  <a:pt x="93093" y="294340"/>
                  <a:pt x="100085" y="295792"/>
                  <a:pt x="107507" y="295792"/>
                </a:cubicBezTo>
                <a:close/>
                <a:moveTo>
                  <a:pt x="215067" y="80670"/>
                </a:moveTo>
                <a:cubicBezTo>
                  <a:pt x="215067" y="88092"/>
                  <a:pt x="216520" y="95084"/>
                  <a:pt x="219370" y="101591"/>
                </a:cubicBezTo>
                <a:cubicBezTo>
                  <a:pt x="222220" y="108098"/>
                  <a:pt x="226092" y="113799"/>
                  <a:pt x="230932" y="118586"/>
                </a:cubicBezTo>
                <a:cubicBezTo>
                  <a:pt x="235773" y="123372"/>
                  <a:pt x="241420" y="127298"/>
                  <a:pt x="247927" y="130148"/>
                </a:cubicBezTo>
                <a:cubicBezTo>
                  <a:pt x="254434" y="132999"/>
                  <a:pt x="261426" y="134451"/>
                  <a:pt x="268848" y="134451"/>
                </a:cubicBezTo>
                <a:cubicBezTo>
                  <a:pt x="276108" y="134451"/>
                  <a:pt x="283046" y="132999"/>
                  <a:pt x="289661" y="130148"/>
                </a:cubicBezTo>
                <a:cubicBezTo>
                  <a:pt x="296222" y="127298"/>
                  <a:pt x="301977" y="123426"/>
                  <a:pt x="306763" y="118586"/>
                </a:cubicBezTo>
                <a:cubicBezTo>
                  <a:pt x="311549" y="113745"/>
                  <a:pt x="315422" y="108098"/>
                  <a:pt x="318325" y="101591"/>
                </a:cubicBezTo>
                <a:cubicBezTo>
                  <a:pt x="321176" y="95084"/>
                  <a:pt x="322628" y="88092"/>
                  <a:pt x="322628" y="80670"/>
                </a:cubicBezTo>
                <a:cubicBezTo>
                  <a:pt x="322628" y="73410"/>
                  <a:pt x="321176" y="66472"/>
                  <a:pt x="318325" y="59858"/>
                </a:cubicBezTo>
                <a:cubicBezTo>
                  <a:pt x="315475" y="53296"/>
                  <a:pt x="311603" y="47542"/>
                  <a:pt x="306763" y="42755"/>
                </a:cubicBezTo>
                <a:cubicBezTo>
                  <a:pt x="301923" y="37969"/>
                  <a:pt x="296222" y="34097"/>
                  <a:pt x="289661" y="31193"/>
                </a:cubicBezTo>
                <a:cubicBezTo>
                  <a:pt x="283100" y="28342"/>
                  <a:pt x="276162" y="26890"/>
                  <a:pt x="268848" y="26890"/>
                </a:cubicBezTo>
                <a:cubicBezTo>
                  <a:pt x="261426" y="26890"/>
                  <a:pt x="254434" y="28342"/>
                  <a:pt x="247927" y="31193"/>
                </a:cubicBezTo>
                <a:cubicBezTo>
                  <a:pt x="241420" y="34043"/>
                  <a:pt x="235719" y="37915"/>
                  <a:pt x="230932" y="42755"/>
                </a:cubicBezTo>
                <a:cubicBezTo>
                  <a:pt x="226146" y="47596"/>
                  <a:pt x="222220" y="53296"/>
                  <a:pt x="219370" y="59858"/>
                </a:cubicBezTo>
                <a:cubicBezTo>
                  <a:pt x="216466" y="66472"/>
                  <a:pt x="215067" y="73410"/>
                  <a:pt x="215067" y="80670"/>
                </a:cubicBez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32" name="Volný tvar: obrazec 31">
            <a:extLst>
              <a:ext uri="{FF2B5EF4-FFF2-40B4-BE49-F238E27FC236}">
                <a16:creationId xmlns:a16="http://schemas.microsoft.com/office/drawing/2014/main" id="{D7778829-168C-8097-E810-CA88D956FBA8}"/>
              </a:ext>
            </a:extLst>
          </p:cNvPr>
          <p:cNvSpPr/>
          <p:nvPr/>
        </p:nvSpPr>
        <p:spPr>
          <a:xfrm>
            <a:off x="4456180" y="1361635"/>
            <a:ext cx="365138" cy="365275"/>
          </a:xfrm>
          <a:custGeom>
            <a:avLst/>
            <a:gdLst>
              <a:gd name="connsiteX0" fmla="*/ 214960 w 430134"/>
              <a:gd name="connsiteY0" fmla="*/ 0 h 430296"/>
              <a:gd name="connsiteX1" fmla="*/ 272128 w 430134"/>
              <a:gd name="connsiteY1" fmla="*/ 7691 h 430296"/>
              <a:gd name="connsiteX2" fmla="*/ 323596 w 430134"/>
              <a:gd name="connsiteY2" fmla="*/ 29310 h 430296"/>
              <a:gd name="connsiteX3" fmla="*/ 367212 w 430134"/>
              <a:gd name="connsiteY3" fmla="*/ 62923 h 430296"/>
              <a:gd name="connsiteX4" fmla="*/ 400824 w 430134"/>
              <a:gd name="connsiteY4" fmla="*/ 106539 h 430296"/>
              <a:gd name="connsiteX5" fmla="*/ 422444 w 430134"/>
              <a:gd name="connsiteY5" fmla="*/ 158007 h 430296"/>
              <a:gd name="connsiteX6" fmla="*/ 430135 w 430134"/>
              <a:gd name="connsiteY6" fmla="*/ 215175 h 430296"/>
              <a:gd name="connsiteX7" fmla="*/ 430135 w 430134"/>
              <a:gd name="connsiteY7" fmla="*/ 430296 h 430296"/>
              <a:gd name="connsiteX8" fmla="*/ 362910 w 430134"/>
              <a:gd name="connsiteY8" fmla="*/ 430296 h 430296"/>
              <a:gd name="connsiteX9" fmla="*/ 330372 w 430134"/>
              <a:gd name="connsiteY9" fmla="*/ 423466 h 430296"/>
              <a:gd name="connsiteX10" fmla="*/ 303267 w 430134"/>
              <a:gd name="connsiteY10" fmla="*/ 404052 h 430296"/>
              <a:gd name="connsiteX11" fmla="*/ 261049 w 430134"/>
              <a:gd name="connsiteY11" fmla="*/ 423574 h 430296"/>
              <a:gd name="connsiteX12" fmla="*/ 215067 w 430134"/>
              <a:gd name="connsiteY12" fmla="*/ 430296 h 430296"/>
              <a:gd name="connsiteX13" fmla="*/ 169085 w 430134"/>
              <a:gd name="connsiteY13" fmla="*/ 423574 h 430296"/>
              <a:gd name="connsiteX14" fmla="*/ 126868 w 430134"/>
              <a:gd name="connsiteY14" fmla="*/ 404052 h 430296"/>
              <a:gd name="connsiteX15" fmla="*/ 99762 w 430134"/>
              <a:gd name="connsiteY15" fmla="*/ 423466 h 430296"/>
              <a:gd name="connsiteX16" fmla="*/ 67225 w 430134"/>
              <a:gd name="connsiteY16" fmla="*/ 430296 h 430296"/>
              <a:gd name="connsiteX17" fmla="*/ 0 w 430134"/>
              <a:gd name="connsiteY17" fmla="*/ 430296 h 430296"/>
              <a:gd name="connsiteX18" fmla="*/ 0 w 430134"/>
              <a:gd name="connsiteY18" fmla="*/ 215175 h 430296"/>
              <a:gd name="connsiteX19" fmla="*/ 7690 w 430134"/>
              <a:gd name="connsiteY19" fmla="*/ 158007 h 430296"/>
              <a:gd name="connsiteX20" fmla="*/ 29310 w 430134"/>
              <a:gd name="connsiteY20" fmla="*/ 106539 h 430296"/>
              <a:gd name="connsiteX21" fmla="*/ 62923 w 430134"/>
              <a:gd name="connsiteY21" fmla="*/ 62923 h 430296"/>
              <a:gd name="connsiteX22" fmla="*/ 106538 w 430134"/>
              <a:gd name="connsiteY22" fmla="*/ 29310 h 430296"/>
              <a:gd name="connsiteX23" fmla="*/ 157899 w 430134"/>
              <a:gd name="connsiteY23" fmla="*/ 7691 h 430296"/>
              <a:gd name="connsiteX24" fmla="*/ 214960 w 430134"/>
              <a:gd name="connsiteY24" fmla="*/ 0 h 430296"/>
              <a:gd name="connsiteX25" fmla="*/ 403191 w 430134"/>
              <a:gd name="connsiteY25" fmla="*/ 215121 h 430296"/>
              <a:gd name="connsiteX26" fmla="*/ 396468 w 430134"/>
              <a:gd name="connsiteY26" fmla="*/ 165213 h 430296"/>
              <a:gd name="connsiteX27" fmla="*/ 377430 w 430134"/>
              <a:gd name="connsiteY27" fmla="*/ 120253 h 430296"/>
              <a:gd name="connsiteX28" fmla="*/ 347905 w 430134"/>
              <a:gd name="connsiteY28" fmla="*/ 82122 h 430296"/>
              <a:gd name="connsiteX29" fmla="*/ 309775 w 430134"/>
              <a:gd name="connsiteY29" fmla="*/ 52597 h 430296"/>
              <a:gd name="connsiteX30" fmla="*/ 264814 w 430134"/>
              <a:gd name="connsiteY30" fmla="*/ 33559 h 430296"/>
              <a:gd name="connsiteX31" fmla="*/ 214906 w 430134"/>
              <a:gd name="connsiteY31" fmla="*/ 26836 h 430296"/>
              <a:gd name="connsiteX32" fmla="*/ 164998 w 430134"/>
              <a:gd name="connsiteY32" fmla="*/ 33559 h 430296"/>
              <a:gd name="connsiteX33" fmla="*/ 120037 w 430134"/>
              <a:gd name="connsiteY33" fmla="*/ 52597 h 430296"/>
              <a:gd name="connsiteX34" fmla="*/ 81907 w 430134"/>
              <a:gd name="connsiteY34" fmla="*/ 82122 h 430296"/>
              <a:gd name="connsiteX35" fmla="*/ 52382 w 430134"/>
              <a:gd name="connsiteY35" fmla="*/ 120253 h 430296"/>
              <a:gd name="connsiteX36" fmla="*/ 33344 w 430134"/>
              <a:gd name="connsiteY36" fmla="*/ 165213 h 430296"/>
              <a:gd name="connsiteX37" fmla="*/ 26621 w 430134"/>
              <a:gd name="connsiteY37" fmla="*/ 215121 h 430296"/>
              <a:gd name="connsiteX38" fmla="*/ 26621 w 430134"/>
              <a:gd name="connsiteY38" fmla="*/ 403352 h 430296"/>
              <a:gd name="connsiteX39" fmla="*/ 66956 w 430134"/>
              <a:gd name="connsiteY39" fmla="*/ 403352 h 430296"/>
              <a:gd name="connsiteX40" fmla="*/ 87877 w 430134"/>
              <a:gd name="connsiteY40" fmla="*/ 399158 h 430296"/>
              <a:gd name="connsiteX41" fmla="*/ 105409 w 430134"/>
              <a:gd name="connsiteY41" fmla="*/ 387165 h 430296"/>
              <a:gd name="connsiteX42" fmla="*/ 83360 w 430134"/>
              <a:gd name="connsiteY42" fmla="*/ 362157 h 430296"/>
              <a:gd name="connsiteX43" fmla="*/ 67064 w 430134"/>
              <a:gd name="connsiteY43" fmla="*/ 333384 h 430296"/>
              <a:gd name="connsiteX44" fmla="*/ 56953 w 430134"/>
              <a:gd name="connsiteY44" fmla="*/ 301976 h 430296"/>
              <a:gd name="connsiteX45" fmla="*/ 53511 w 430134"/>
              <a:gd name="connsiteY45" fmla="*/ 268902 h 430296"/>
              <a:gd name="connsiteX46" fmla="*/ 53511 w 430134"/>
              <a:gd name="connsiteY46" fmla="*/ 161341 h 430296"/>
              <a:gd name="connsiteX47" fmla="*/ 66956 w 430134"/>
              <a:gd name="connsiteY47" fmla="*/ 161341 h 430296"/>
              <a:gd name="connsiteX48" fmla="*/ 99332 w 430134"/>
              <a:gd name="connsiteY48" fmla="*/ 156716 h 430296"/>
              <a:gd name="connsiteX49" fmla="*/ 127083 w 430134"/>
              <a:gd name="connsiteY49" fmla="*/ 143378 h 430296"/>
              <a:gd name="connsiteX50" fmla="*/ 149563 w 430134"/>
              <a:gd name="connsiteY50" fmla="*/ 122243 h 430296"/>
              <a:gd name="connsiteX51" fmla="*/ 165966 w 430134"/>
              <a:gd name="connsiteY51" fmla="*/ 94116 h 430296"/>
              <a:gd name="connsiteX52" fmla="*/ 183605 w 430134"/>
              <a:gd name="connsiteY52" fmla="*/ 94116 h 430296"/>
              <a:gd name="connsiteX53" fmla="*/ 205333 w 430134"/>
              <a:gd name="connsiteY53" fmla="*/ 128696 h 430296"/>
              <a:gd name="connsiteX54" fmla="*/ 241796 w 430134"/>
              <a:gd name="connsiteY54" fmla="*/ 146659 h 430296"/>
              <a:gd name="connsiteX55" fmla="*/ 241796 w 430134"/>
              <a:gd name="connsiteY55" fmla="*/ 94116 h 430296"/>
              <a:gd name="connsiteX56" fmla="*/ 263846 w 430134"/>
              <a:gd name="connsiteY56" fmla="*/ 94116 h 430296"/>
              <a:gd name="connsiteX57" fmla="*/ 280249 w 430134"/>
              <a:gd name="connsiteY57" fmla="*/ 122243 h 430296"/>
              <a:gd name="connsiteX58" fmla="*/ 302729 w 430134"/>
              <a:gd name="connsiteY58" fmla="*/ 143378 h 430296"/>
              <a:gd name="connsiteX59" fmla="*/ 330480 w 430134"/>
              <a:gd name="connsiteY59" fmla="*/ 156716 h 430296"/>
              <a:gd name="connsiteX60" fmla="*/ 362856 w 430134"/>
              <a:gd name="connsiteY60" fmla="*/ 161341 h 430296"/>
              <a:gd name="connsiteX61" fmla="*/ 376301 w 430134"/>
              <a:gd name="connsiteY61" fmla="*/ 161341 h 430296"/>
              <a:gd name="connsiteX62" fmla="*/ 376301 w 430134"/>
              <a:gd name="connsiteY62" fmla="*/ 268902 h 430296"/>
              <a:gd name="connsiteX63" fmla="*/ 372859 w 430134"/>
              <a:gd name="connsiteY63" fmla="*/ 301976 h 430296"/>
              <a:gd name="connsiteX64" fmla="*/ 362748 w 430134"/>
              <a:gd name="connsiteY64" fmla="*/ 333384 h 430296"/>
              <a:gd name="connsiteX65" fmla="*/ 346452 w 430134"/>
              <a:gd name="connsiteY65" fmla="*/ 362157 h 430296"/>
              <a:gd name="connsiteX66" fmla="*/ 324403 w 430134"/>
              <a:gd name="connsiteY66" fmla="*/ 387165 h 430296"/>
              <a:gd name="connsiteX67" fmla="*/ 341935 w 430134"/>
              <a:gd name="connsiteY67" fmla="*/ 399158 h 430296"/>
              <a:gd name="connsiteX68" fmla="*/ 362856 w 430134"/>
              <a:gd name="connsiteY68" fmla="*/ 403352 h 430296"/>
              <a:gd name="connsiteX69" fmla="*/ 403191 w 430134"/>
              <a:gd name="connsiteY69" fmla="*/ 403352 h 430296"/>
              <a:gd name="connsiteX70" fmla="*/ 403191 w 430134"/>
              <a:gd name="connsiteY70" fmla="*/ 215121 h 430296"/>
              <a:gd name="connsiteX71" fmla="*/ 80509 w 430134"/>
              <a:gd name="connsiteY71" fmla="*/ 268902 h 430296"/>
              <a:gd name="connsiteX72" fmla="*/ 85349 w 430134"/>
              <a:gd name="connsiteY72" fmla="*/ 304612 h 430296"/>
              <a:gd name="connsiteX73" fmla="*/ 98901 w 430134"/>
              <a:gd name="connsiteY73" fmla="*/ 336772 h 430296"/>
              <a:gd name="connsiteX74" fmla="*/ 119930 w 430134"/>
              <a:gd name="connsiteY74" fmla="*/ 363985 h 430296"/>
              <a:gd name="connsiteX75" fmla="*/ 147143 w 430134"/>
              <a:gd name="connsiteY75" fmla="*/ 385013 h 430296"/>
              <a:gd name="connsiteX76" fmla="*/ 179303 w 430134"/>
              <a:gd name="connsiteY76" fmla="*/ 398566 h 430296"/>
              <a:gd name="connsiteX77" fmla="*/ 215014 w 430134"/>
              <a:gd name="connsiteY77" fmla="*/ 403406 h 430296"/>
              <a:gd name="connsiteX78" fmla="*/ 250724 w 430134"/>
              <a:gd name="connsiteY78" fmla="*/ 398566 h 430296"/>
              <a:gd name="connsiteX79" fmla="*/ 282884 w 430134"/>
              <a:gd name="connsiteY79" fmla="*/ 385013 h 430296"/>
              <a:gd name="connsiteX80" fmla="*/ 310097 w 430134"/>
              <a:gd name="connsiteY80" fmla="*/ 363985 h 430296"/>
              <a:gd name="connsiteX81" fmla="*/ 331125 w 430134"/>
              <a:gd name="connsiteY81" fmla="*/ 336772 h 430296"/>
              <a:gd name="connsiteX82" fmla="*/ 344678 w 430134"/>
              <a:gd name="connsiteY82" fmla="*/ 304612 h 430296"/>
              <a:gd name="connsiteX83" fmla="*/ 349518 w 430134"/>
              <a:gd name="connsiteY83" fmla="*/ 268902 h 430296"/>
              <a:gd name="connsiteX84" fmla="*/ 349518 w 430134"/>
              <a:gd name="connsiteY84" fmla="*/ 187586 h 430296"/>
              <a:gd name="connsiteX85" fmla="*/ 306010 w 430134"/>
              <a:gd name="connsiteY85" fmla="*/ 175808 h 430296"/>
              <a:gd name="connsiteX86" fmla="*/ 268848 w 430134"/>
              <a:gd name="connsiteY86" fmla="*/ 150155 h 430296"/>
              <a:gd name="connsiteX87" fmla="*/ 268848 w 430134"/>
              <a:gd name="connsiteY87" fmla="*/ 174732 h 430296"/>
              <a:gd name="connsiteX88" fmla="*/ 255403 w 430134"/>
              <a:gd name="connsiteY88" fmla="*/ 174732 h 430296"/>
              <a:gd name="connsiteX89" fmla="*/ 210227 w 430134"/>
              <a:gd name="connsiteY89" fmla="*/ 164137 h 430296"/>
              <a:gd name="connsiteX90" fmla="*/ 174732 w 430134"/>
              <a:gd name="connsiteY90" fmla="*/ 134397 h 430296"/>
              <a:gd name="connsiteX91" fmla="*/ 156017 w 430134"/>
              <a:gd name="connsiteY91" fmla="*/ 155210 h 430296"/>
              <a:gd name="connsiteX92" fmla="*/ 133429 w 430134"/>
              <a:gd name="connsiteY92" fmla="*/ 171183 h 430296"/>
              <a:gd name="connsiteX93" fmla="*/ 107991 w 430134"/>
              <a:gd name="connsiteY93" fmla="*/ 182100 h 430296"/>
              <a:gd name="connsiteX94" fmla="*/ 80563 w 430134"/>
              <a:gd name="connsiteY94" fmla="*/ 187586 h 430296"/>
              <a:gd name="connsiteX95" fmla="*/ 80563 w 430134"/>
              <a:gd name="connsiteY95" fmla="*/ 268902 h 430296"/>
              <a:gd name="connsiteX96" fmla="*/ 141012 w 430134"/>
              <a:gd name="connsiteY96" fmla="*/ 201676 h 430296"/>
              <a:gd name="connsiteX97" fmla="*/ 155318 w 430134"/>
              <a:gd name="connsiteY97" fmla="*/ 207538 h 430296"/>
              <a:gd name="connsiteX98" fmla="*/ 161179 w 430134"/>
              <a:gd name="connsiteY98" fmla="*/ 221844 h 430296"/>
              <a:gd name="connsiteX99" fmla="*/ 161179 w 430134"/>
              <a:gd name="connsiteY99" fmla="*/ 248734 h 430296"/>
              <a:gd name="connsiteX100" fmla="*/ 155318 w 430134"/>
              <a:gd name="connsiteY100" fmla="*/ 263040 h 430296"/>
              <a:gd name="connsiteX101" fmla="*/ 141012 w 430134"/>
              <a:gd name="connsiteY101" fmla="*/ 268902 h 430296"/>
              <a:gd name="connsiteX102" fmla="*/ 126706 w 430134"/>
              <a:gd name="connsiteY102" fmla="*/ 263040 h 430296"/>
              <a:gd name="connsiteX103" fmla="*/ 120844 w 430134"/>
              <a:gd name="connsiteY103" fmla="*/ 248734 h 430296"/>
              <a:gd name="connsiteX104" fmla="*/ 120844 w 430134"/>
              <a:gd name="connsiteY104" fmla="*/ 221844 h 430296"/>
              <a:gd name="connsiteX105" fmla="*/ 126706 w 430134"/>
              <a:gd name="connsiteY105" fmla="*/ 207538 h 430296"/>
              <a:gd name="connsiteX106" fmla="*/ 141012 w 430134"/>
              <a:gd name="connsiteY106" fmla="*/ 201676 h 430296"/>
              <a:gd name="connsiteX107" fmla="*/ 214960 w 430134"/>
              <a:gd name="connsiteY107" fmla="*/ 336127 h 430296"/>
              <a:gd name="connsiteX108" fmla="*/ 229158 w 430134"/>
              <a:gd name="connsiteY108" fmla="*/ 334030 h 430296"/>
              <a:gd name="connsiteX109" fmla="*/ 240182 w 430134"/>
              <a:gd name="connsiteY109" fmla="*/ 329404 h 430296"/>
              <a:gd name="connsiteX110" fmla="*/ 248680 w 430134"/>
              <a:gd name="connsiteY110" fmla="*/ 324779 h 430296"/>
              <a:gd name="connsiteX111" fmla="*/ 255295 w 430134"/>
              <a:gd name="connsiteY111" fmla="*/ 322682 h 430296"/>
              <a:gd name="connsiteX112" fmla="*/ 264868 w 430134"/>
              <a:gd name="connsiteY112" fmla="*/ 326662 h 430296"/>
              <a:gd name="connsiteX113" fmla="*/ 268740 w 430134"/>
              <a:gd name="connsiteY113" fmla="*/ 336342 h 430296"/>
              <a:gd name="connsiteX114" fmla="*/ 262340 w 430134"/>
              <a:gd name="connsiteY114" fmla="*/ 348120 h 430296"/>
              <a:gd name="connsiteX115" fmla="*/ 247120 w 430134"/>
              <a:gd name="connsiteY115" fmla="*/ 356402 h 430296"/>
              <a:gd name="connsiteX116" fmla="*/ 229266 w 430134"/>
              <a:gd name="connsiteY116" fmla="*/ 361350 h 430296"/>
              <a:gd name="connsiteX117" fmla="*/ 214960 w 430134"/>
              <a:gd name="connsiteY117" fmla="*/ 363017 h 430296"/>
              <a:gd name="connsiteX118" fmla="*/ 200654 w 430134"/>
              <a:gd name="connsiteY118" fmla="*/ 361350 h 430296"/>
              <a:gd name="connsiteX119" fmla="*/ 182799 w 430134"/>
              <a:gd name="connsiteY119" fmla="*/ 356402 h 430296"/>
              <a:gd name="connsiteX120" fmla="*/ 167579 w 430134"/>
              <a:gd name="connsiteY120" fmla="*/ 348120 h 430296"/>
              <a:gd name="connsiteX121" fmla="*/ 161179 w 430134"/>
              <a:gd name="connsiteY121" fmla="*/ 336342 h 430296"/>
              <a:gd name="connsiteX122" fmla="*/ 165052 w 430134"/>
              <a:gd name="connsiteY122" fmla="*/ 326662 h 430296"/>
              <a:gd name="connsiteX123" fmla="*/ 174409 w 430134"/>
              <a:gd name="connsiteY123" fmla="*/ 322682 h 430296"/>
              <a:gd name="connsiteX124" fmla="*/ 181239 w 430134"/>
              <a:gd name="connsiteY124" fmla="*/ 324779 h 430296"/>
              <a:gd name="connsiteX125" fmla="*/ 189737 w 430134"/>
              <a:gd name="connsiteY125" fmla="*/ 329404 h 430296"/>
              <a:gd name="connsiteX126" fmla="*/ 200762 w 430134"/>
              <a:gd name="connsiteY126" fmla="*/ 334030 h 430296"/>
              <a:gd name="connsiteX127" fmla="*/ 214960 w 430134"/>
              <a:gd name="connsiteY127" fmla="*/ 336127 h 430296"/>
              <a:gd name="connsiteX128" fmla="*/ 214960 w 430134"/>
              <a:gd name="connsiteY128" fmla="*/ 295792 h 430296"/>
              <a:gd name="connsiteX129" fmla="*/ 204472 w 430134"/>
              <a:gd name="connsiteY129" fmla="*/ 293694 h 430296"/>
              <a:gd name="connsiteX130" fmla="*/ 195975 w 430134"/>
              <a:gd name="connsiteY130" fmla="*/ 287940 h 430296"/>
              <a:gd name="connsiteX131" fmla="*/ 190221 w 430134"/>
              <a:gd name="connsiteY131" fmla="*/ 279443 h 430296"/>
              <a:gd name="connsiteX132" fmla="*/ 188123 w 430134"/>
              <a:gd name="connsiteY132" fmla="*/ 268955 h 430296"/>
              <a:gd name="connsiteX133" fmla="*/ 241904 w 430134"/>
              <a:gd name="connsiteY133" fmla="*/ 268955 h 430296"/>
              <a:gd name="connsiteX134" fmla="*/ 239806 w 430134"/>
              <a:gd name="connsiteY134" fmla="*/ 279443 h 430296"/>
              <a:gd name="connsiteX135" fmla="*/ 234051 w 430134"/>
              <a:gd name="connsiteY135" fmla="*/ 287940 h 430296"/>
              <a:gd name="connsiteX136" fmla="*/ 225554 w 430134"/>
              <a:gd name="connsiteY136" fmla="*/ 293694 h 430296"/>
              <a:gd name="connsiteX137" fmla="*/ 214960 w 430134"/>
              <a:gd name="connsiteY137" fmla="*/ 295792 h 430296"/>
              <a:gd name="connsiteX138" fmla="*/ 288908 w 430134"/>
              <a:gd name="connsiteY138" fmla="*/ 201676 h 430296"/>
              <a:gd name="connsiteX139" fmla="*/ 303214 w 430134"/>
              <a:gd name="connsiteY139" fmla="*/ 207538 h 430296"/>
              <a:gd name="connsiteX140" fmla="*/ 309075 w 430134"/>
              <a:gd name="connsiteY140" fmla="*/ 221844 h 430296"/>
              <a:gd name="connsiteX141" fmla="*/ 309075 w 430134"/>
              <a:gd name="connsiteY141" fmla="*/ 248734 h 430296"/>
              <a:gd name="connsiteX142" fmla="*/ 303214 w 430134"/>
              <a:gd name="connsiteY142" fmla="*/ 263040 h 430296"/>
              <a:gd name="connsiteX143" fmla="*/ 288908 w 430134"/>
              <a:gd name="connsiteY143" fmla="*/ 268902 h 430296"/>
              <a:gd name="connsiteX144" fmla="*/ 274602 w 430134"/>
              <a:gd name="connsiteY144" fmla="*/ 263040 h 430296"/>
              <a:gd name="connsiteX145" fmla="*/ 268740 w 430134"/>
              <a:gd name="connsiteY145" fmla="*/ 248734 h 430296"/>
              <a:gd name="connsiteX146" fmla="*/ 268740 w 430134"/>
              <a:gd name="connsiteY146" fmla="*/ 221844 h 430296"/>
              <a:gd name="connsiteX147" fmla="*/ 274602 w 430134"/>
              <a:gd name="connsiteY147" fmla="*/ 207538 h 430296"/>
              <a:gd name="connsiteX148" fmla="*/ 288908 w 430134"/>
              <a:gd name="connsiteY148" fmla="*/ 201676 h 430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30134" h="430296">
                <a:moveTo>
                  <a:pt x="214960" y="0"/>
                </a:moveTo>
                <a:cubicBezTo>
                  <a:pt x="234697" y="0"/>
                  <a:pt x="253735" y="2582"/>
                  <a:pt x="272128" y="7691"/>
                </a:cubicBezTo>
                <a:cubicBezTo>
                  <a:pt x="290468" y="12800"/>
                  <a:pt x="307623" y="20006"/>
                  <a:pt x="323596" y="29310"/>
                </a:cubicBezTo>
                <a:cubicBezTo>
                  <a:pt x="339568" y="38614"/>
                  <a:pt x="354090" y="49854"/>
                  <a:pt x="367212" y="62923"/>
                </a:cubicBezTo>
                <a:cubicBezTo>
                  <a:pt x="380280" y="76045"/>
                  <a:pt x="391520" y="90566"/>
                  <a:pt x="400824" y="106539"/>
                </a:cubicBezTo>
                <a:cubicBezTo>
                  <a:pt x="410129" y="122512"/>
                  <a:pt x="417335" y="139668"/>
                  <a:pt x="422444" y="158007"/>
                </a:cubicBezTo>
                <a:cubicBezTo>
                  <a:pt x="427554" y="176346"/>
                  <a:pt x="430135" y="195384"/>
                  <a:pt x="430135" y="215175"/>
                </a:cubicBezTo>
                <a:lnTo>
                  <a:pt x="430135" y="430296"/>
                </a:lnTo>
                <a:lnTo>
                  <a:pt x="362910" y="430296"/>
                </a:lnTo>
                <a:cubicBezTo>
                  <a:pt x="351562" y="430296"/>
                  <a:pt x="340698" y="428038"/>
                  <a:pt x="330372" y="423466"/>
                </a:cubicBezTo>
                <a:cubicBezTo>
                  <a:pt x="319993" y="418895"/>
                  <a:pt x="310958" y="412441"/>
                  <a:pt x="303267" y="404052"/>
                </a:cubicBezTo>
                <a:cubicBezTo>
                  <a:pt x="290091" y="412603"/>
                  <a:pt x="276000" y="419110"/>
                  <a:pt x="261049" y="423574"/>
                </a:cubicBezTo>
                <a:cubicBezTo>
                  <a:pt x="246045" y="428038"/>
                  <a:pt x="230717" y="430296"/>
                  <a:pt x="215067" y="430296"/>
                </a:cubicBezTo>
                <a:cubicBezTo>
                  <a:pt x="199363" y="430296"/>
                  <a:pt x="184036" y="428038"/>
                  <a:pt x="169085" y="423574"/>
                </a:cubicBezTo>
                <a:cubicBezTo>
                  <a:pt x="154080" y="419110"/>
                  <a:pt x="140044" y="412603"/>
                  <a:pt x="126868" y="404052"/>
                </a:cubicBezTo>
                <a:cubicBezTo>
                  <a:pt x="119177" y="412441"/>
                  <a:pt x="110142" y="418949"/>
                  <a:pt x="99762" y="423466"/>
                </a:cubicBezTo>
                <a:cubicBezTo>
                  <a:pt x="89383" y="428038"/>
                  <a:pt x="78519" y="430296"/>
                  <a:pt x="67225" y="430296"/>
                </a:cubicBezTo>
                <a:lnTo>
                  <a:pt x="0" y="430296"/>
                </a:lnTo>
                <a:lnTo>
                  <a:pt x="0" y="215175"/>
                </a:lnTo>
                <a:cubicBezTo>
                  <a:pt x="0" y="195438"/>
                  <a:pt x="2528" y="176399"/>
                  <a:pt x="7690" y="158007"/>
                </a:cubicBezTo>
                <a:cubicBezTo>
                  <a:pt x="12800" y="139668"/>
                  <a:pt x="20006" y="122512"/>
                  <a:pt x="29310" y="106539"/>
                </a:cubicBezTo>
                <a:cubicBezTo>
                  <a:pt x="38614" y="90566"/>
                  <a:pt x="49801" y="76045"/>
                  <a:pt x="62923" y="62923"/>
                </a:cubicBezTo>
                <a:cubicBezTo>
                  <a:pt x="75992" y="49854"/>
                  <a:pt x="90566" y="38614"/>
                  <a:pt x="106538" y="29310"/>
                </a:cubicBezTo>
                <a:cubicBezTo>
                  <a:pt x="122511" y="20006"/>
                  <a:pt x="139614" y="12800"/>
                  <a:pt x="157899" y="7691"/>
                </a:cubicBezTo>
                <a:cubicBezTo>
                  <a:pt x="175969" y="2582"/>
                  <a:pt x="195061" y="0"/>
                  <a:pt x="214960" y="0"/>
                </a:cubicBezTo>
                <a:close/>
                <a:moveTo>
                  <a:pt x="403191" y="215121"/>
                </a:moveTo>
                <a:cubicBezTo>
                  <a:pt x="403191" y="197912"/>
                  <a:pt x="400932" y="181293"/>
                  <a:pt x="396468" y="165213"/>
                </a:cubicBezTo>
                <a:cubicBezTo>
                  <a:pt x="392004" y="149187"/>
                  <a:pt x="385659" y="134182"/>
                  <a:pt x="377430" y="120253"/>
                </a:cubicBezTo>
                <a:cubicBezTo>
                  <a:pt x="369255" y="106324"/>
                  <a:pt x="359414" y="93632"/>
                  <a:pt x="347905" y="82122"/>
                </a:cubicBezTo>
                <a:cubicBezTo>
                  <a:pt x="336396" y="70667"/>
                  <a:pt x="323703" y="60826"/>
                  <a:pt x="309775" y="52597"/>
                </a:cubicBezTo>
                <a:cubicBezTo>
                  <a:pt x="295846" y="44423"/>
                  <a:pt x="280841" y="38076"/>
                  <a:pt x="264814" y="33559"/>
                </a:cubicBezTo>
                <a:cubicBezTo>
                  <a:pt x="248788" y="29095"/>
                  <a:pt x="232169" y="26836"/>
                  <a:pt x="214906" y="26836"/>
                </a:cubicBezTo>
                <a:cubicBezTo>
                  <a:pt x="197643" y="26836"/>
                  <a:pt x="181024" y="29095"/>
                  <a:pt x="164998" y="33559"/>
                </a:cubicBezTo>
                <a:cubicBezTo>
                  <a:pt x="148971" y="38023"/>
                  <a:pt x="133966" y="44369"/>
                  <a:pt x="120037" y="52597"/>
                </a:cubicBezTo>
                <a:cubicBezTo>
                  <a:pt x="106108" y="60772"/>
                  <a:pt x="93363" y="70614"/>
                  <a:pt x="81907" y="82122"/>
                </a:cubicBezTo>
                <a:cubicBezTo>
                  <a:pt x="70398" y="93632"/>
                  <a:pt x="60610" y="106324"/>
                  <a:pt x="52382" y="120253"/>
                </a:cubicBezTo>
                <a:cubicBezTo>
                  <a:pt x="44207" y="134182"/>
                  <a:pt x="37861" y="149187"/>
                  <a:pt x="33344" y="165213"/>
                </a:cubicBezTo>
                <a:cubicBezTo>
                  <a:pt x="28880" y="181240"/>
                  <a:pt x="26621" y="197858"/>
                  <a:pt x="26621" y="215121"/>
                </a:cubicBezTo>
                <a:lnTo>
                  <a:pt x="26621" y="403352"/>
                </a:lnTo>
                <a:lnTo>
                  <a:pt x="66956" y="403352"/>
                </a:lnTo>
                <a:cubicBezTo>
                  <a:pt x="74216" y="403352"/>
                  <a:pt x="81208" y="401954"/>
                  <a:pt x="87877" y="399158"/>
                </a:cubicBezTo>
                <a:cubicBezTo>
                  <a:pt x="94546" y="396361"/>
                  <a:pt x="100354" y="392381"/>
                  <a:pt x="105409" y="387165"/>
                </a:cubicBezTo>
                <a:cubicBezTo>
                  <a:pt x="97127" y="379581"/>
                  <a:pt x="89813" y="371246"/>
                  <a:pt x="83360" y="362157"/>
                </a:cubicBezTo>
                <a:cubicBezTo>
                  <a:pt x="76905" y="353068"/>
                  <a:pt x="71474" y="343441"/>
                  <a:pt x="67064" y="333384"/>
                </a:cubicBezTo>
                <a:cubicBezTo>
                  <a:pt x="62654" y="323327"/>
                  <a:pt x="59265" y="312840"/>
                  <a:pt x="56953" y="301976"/>
                </a:cubicBezTo>
                <a:cubicBezTo>
                  <a:pt x="54640" y="291113"/>
                  <a:pt x="53511" y="280088"/>
                  <a:pt x="53511" y="268902"/>
                </a:cubicBezTo>
                <a:lnTo>
                  <a:pt x="53511" y="161341"/>
                </a:lnTo>
                <a:lnTo>
                  <a:pt x="66956" y="161341"/>
                </a:lnTo>
                <a:cubicBezTo>
                  <a:pt x="78411" y="161341"/>
                  <a:pt x="89221" y="159781"/>
                  <a:pt x="99332" y="156716"/>
                </a:cubicBezTo>
                <a:cubicBezTo>
                  <a:pt x="109443" y="153650"/>
                  <a:pt x="118639" y="149187"/>
                  <a:pt x="127083" y="143378"/>
                </a:cubicBezTo>
                <a:cubicBezTo>
                  <a:pt x="135472" y="137570"/>
                  <a:pt x="143002" y="130525"/>
                  <a:pt x="149563" y="122243"/>
                </a:cubicBezTo>
                <a:cubicBezTo>
                  <a:pt x="156124" y="113961"/>
                  <a:pt x="161609" y="104603"/>
                  <a:pt x="165966" y="94116"/>
                </a:cubicBezTo>
                <a:lnTo>
                  <a:pt x="183605" y="94116"/>
                </a:lnTo>
                <a:cubicBezTo>
                  <a:pt x="188661" y="107829"/>
                  <a:pt x="195921" y="119339"/>
                  <a:pt x="205333" y="128696"/>
                </a:cubicBezTo>
                <a:cubicBezTo>
                  <a:pt x="214798" y="138000"/>
                  <a:pt x="226953" y="144024"/>
                  <a:pt x="241796" y="146659"/>
                </a:cubicBezTo>
                <a:lnTo>
                  <a:pt x="241796" y="94116"/>
                </a:lnTo>
                <a:lnTo>
                  <a:pt x="263846" y="94116"/>
                </a:lnTo>
                <a:cubicBezTo>
                  <a:pt x="268202" y="104603"/>
                  <a:pt x="273634" y="114014"/>
                  <a:pt x="280249" y="122243"/>
                </a:cubicBezTo>
                <a:cubicBezTo>
                  <a:pt x="286810" y="130525"/>
                  <a:pt x="294340" y="137570"/>
                  <a:pt x="302729" y="143378"/>
                </a:cubicBezTo>
                <a:cubicBezTo>
                  <a:pt x="311119" y="149187"/>
                  <a:pt x="320369" y="153650"/>
                  <a:pt x="330480" y="156716"/>
                </a:cubicBezTo>
                <a:cubicBezTo>
                  <a:pt x="340591" y="159781"/>
                  <a:pt x="351347" y="161341"/>
                  <a:pt x="362856" y="161341"/>
                </a:cubicBezTo>
                <a:lnTo>
                  <a:pt x="376301" y="161341"/>
                </a:lnTo>
                <a:lnTo>
                  <a:pt x="376301" y="268902"/>
                </a:lnTo>
                <a:cubicBezTo>
                  <a:pt x="376301" y="280088"/>
                  <a:pt x="375172" y="291113"/>
                  <a:pt x="372859" y="301976"/>
                </a:cubicBezTo>
                <a:cubicBezTo>
                  <a:pt x="370546" y="312840"/>
                  <a:pt x="367212" y="323273"/>
                  <a:pt x="362748" y="333384"/>
                </a:cubicBezTo>
                <a:cubicBezTo>
                  <a:pt x="358285" y="343495"/>
                  <a:pt x="352906" y="353068"/>
                  <a:pt x="346452" y="362157"/>
                </a:cubicBezTo>
                <a:cubicBezTo>
                  <a:pt x="339999" y="371246"/>
                  <a:pt x="332631" y="379581"/>
                  <a:pt x="324403" y="387165"/>
                </a:cubicBezTo>
                <a:cubicBezTo>
                  <a:pt x="329458" y="392328"/>
                  <a:pt x="335266" y="396361"/>
                  <a:pt x="341935" y="399158"/>
                </a:cubicBezTo>
                <a:cubicBezTo>
                  <a:pt x="348604" y="401954"/>
                  <a:pt x="355542" y="403352"/>
                  <a:pt x="362856" y="403352"/>
                </a:cubicBezTo>
                <a:lnTo>
                  <a:pt x="403191" y="403352"/>
                </a:lnTo>
                <a:lnTo>
                  <a:pt x="403191" y="215121"/>
                </a:lnTo>
                <a:close/>
                <a:moveTo>
                  <a:pt x="80509" y="268902"/>
                </a:moveTo>
                <a:cubicBezTo>
                  <a:pt x="80509" y="281217"/>
                  <a:pt x="82122" y="293157"/>
                  <a:pt x="85349" y="304612"/>
                </a:cubicBezTo>
                <a:cubicBezTo>
                  <a:pt x="88576" y="316121"/>
                  <a:pt x="93093" y="326823"/>
                  <a:pt x="98901" y="336772"/>
                </a:cubicBezTo>
                <a:cubicBezTo>
                  <a:pt x="104710" y="346722"/>
                  <a:pt x="111701" y="355811"/>
                  <a:pt x="119930" y="363985"/>
                </a:cubicBezTo>
                <a:cubicBezTo>
                  <a:pt x="128158" y="372160"/>
                  <a:pt x="137194" y="379205"/>
                  <a:pt x="147143" y="385013"/>
                </a:cubicBezTo>
                <a:cubicBezTo>
                  <a:pt x="157092" y="390822"/>
                  <a:pt x="167794" y="395339"/>
                  <a:pt x="179303" y="398566"/>
                </a:cubicBezTo>
                <a:cubicBezTo>
                  <a:pt x="190759" y="401793"/>
                  <a:pt x="202698" y="403406"/>
                  <a:pt x="215014" y="403406"/>
                </a:cubicBezTo>
                <a:cubicBezTo>
                  <a:pt x="227329" y="403406"/>
                  <a:pt x="239215" y="401793"/>
                  <a:pt x="250724" y="398566"/>
                </a:cubicBezTo>
                <a:cubicBezTo>
                  <a:pt x="262179" y="395339"/>
                  <a:pt x="272935" y="390822"/>
                  <a:pt x="282884" y="385013"/>
                </a:cubicBezTo>
                <a:cubicBezTo>
                  <a:pt x="292834" y="379205"/>
                  <a:pt x="301922" y="372214"/>
                  <a:pt x="310097" y="363985"/>
                </a:cubicBezTo>
                <a:cubicBezTo>
                  <a:pt x="318272" y="355757"/>
                  <a:pt x="325317" y="346722"/>
                  <a:pt x="331125" y="336772"/>
                </a:cubicBezTo>
                <a:cubicBezTo>
                  <a:pt x="336933" y="326823"/>
                  <a:pt x="341451" y="316121"/>
                  <a:pt x="344678" y="304612"/>
                </a:cubicBezTo>
                <a:cubicBezTo>
                  <a:pt x="347905" y="293157"/>
                  <a:pt x="349518" y="281217"/>
                  <a:pt x="349518" y="268902"/>
                </a:cubicBezTo>
                <a:lnTo>
                  <a:pt x="349518" y="187586"/>
                </a:lnTo>
                <a:cubicBezTo>
                  <a:pt x="334406" y="186026"/>
                  <a:pt x="319885" y="182100"/>
                  <a:pt x="306010" y="175808"/>
                </a:cubicBezTo>
                <a:cubicBezTo>
                  <a:pt x="292134" y="169516"/>
                  <a:pt x="279765" y="160964"/>
                  <a:pt x="268848" y="150155"/>
                </a:cubicBezTo>
                <a:lnTo>
                  <a:pt x="268848" y="174732"/>
                </a:lnTo>
                <a:lnTo>
                  <a:pt x="255403" y="174732"/>
                </a:lnTo>
                <a:cubicBezTo>
                  <a:pt x="239429" y="174732"/>
                  <a:pt x="224371" y="171183"/>
                  <a:pt x="210227" y="164137"/>
                </a:cubicBezTo>
                <a:cubicBezTo>
                  <a:pt x="196083" y="157092"/>
                  <a:pt x="184251" y="147143"/>
                  <a:pt x="174732" y="134397"/>
                </a:cubicBezTo>
                <a:cubicBezTo>
                  <a:pt x="169247" y="142088"/>
                  <a:pt x="163062" y="149025"/>
                  <a:pt x="156017" y="155210"/>
                </a:cubicBezTo>
                <a:cubicBezTo>
                  <a:pt x="149025" y="161395"/>
                  <a:pt x="141496" y="166719"/>
                  <a:pt x="133429" y="171183"/>
                </a:cubicBezTo>
                <a:cubicBezTo>
                  <a:pt x="125362" y="175647"/>
                  <a:pt x="116918" y="179304"/>
                  <a:pt x="107991" y="182100"/>
                </a:cubicBezTo>
                <a:cubicBezTo>
                  <a:pt x="99117" y="184897"/>
                  <a:pt x="89974" y="186725"/>
                  <a:pt x="80563" y="187586"/>
                </a:cubicBezTo>
                <a:lnTo>
                  <a:pt x="80563" y="268902"/>
                </a:lnTo>
                <a:close/>
                <a:moveTo>
                  <a:pt x="141012" y="201676"/>
                </a:moveTo>
                <a:cubicBezTo>
                  <a:pt x="146605" y="201676"/>
                  <a:pt x="151391" y="203666"/>
                  <a:pt x="155318" y="207538"/>
                </a:cubicBezTo>
                <a:cubicBezTo>
                  <a:pt x="159243" y="211464"/>
                  <a:pt x="161179" y="216251"/>
                  <a:pt x="161179" y="221844"/>
                </a:cubicBezTo>
                <a:lnTo>
                  <a:pt x="161179" y="248734"/>
                </a:lnTo>
                <a:cubicBezTo>
                  <a:pt x="161179" y="254327"/>
                  <a:pt x="159190" y="259114"/>
                  <a:pt x="155318" y="263040"/>
                </a:cubicBezTo>
                <a:cubicBezTo>
                  <a:pt x="151391" y="266966"/>
                  <a:pt x="146605" y="268902"/>
                  <a:pt x="141012" y="268902"/>
                </a:cubicBezTo>
                <a:cubicBezTo>
                  <a:pt x="135419" y="268902"/>
                  <a:pt x="130632" y="266966"/>
                  <a:pt x="126706" y="263040"/>
                </a:cubicBezTo>
                <a:cubicBezTo>
                  <a:pt x="122780" y="259114"/>
                  <a:pt x="120844" y="254381"/>
                  <a:pt x="120844" y="248734"/>
                </a:cubicBezTo>
                <a:lnTo>
                  <a:pt x="120844" y="221844"/>
                </a:lnTo>
                <a:cubicBezTo>
                  <a:pt x="120844" y="216251"/>
                  <a:pt x="122780" y="211464"/>
                  <a:pt x="126706" y="207538"/>
                </a:cubicBezTo>
                <a:cubicBezTo>
                  <a:pt x="130632" y="203666"/>
                  <a:pt x="135365" y="201676"/>
                  <a:pt x="141012" y="201676"/>
                </a:cubicBezTo>
                <a:close/>
                <a:moveTo>
                  <a:pt x="214960" y="336127"/>
                </a:moveTo>
                <a:cubicBezTo>
                  <a:pt x="220284" y="336127"/>
                  <a:pt x="225017" y="335428"/>
                  <a:pt x="229158" y="334030"/>
                </a:cubicBezTo>
                <a:cubicBezTo>
                  <a:pt x="233299" y="332631"/>
                  <a:pt x="236956" y="331072"/>
                  <a:pt x="240182" y="329404"/>
                </a:cubicBezTo>
                <a:cubicBezTo>
                  <a:pt x="243410" y="327737"/>
                  <a:pt x="246260" y="326178"/>
                  <a:pt x="248680" y="324779"/>
                </a:cubicBezTo>
                <a:cubicBezTo>
                  <a:pt x="251154" y="323381"/>
                  <a:pt x="253359" y="322682"/>
                  <a:pt x="255295" y="322682"/>
                </a:cubicBezTo>
                <a:cubicBezTo>
                  <a:pt x="259059" y="322682"/>
                  <a:pt x="262233" y="324026"/>
                  <a:pt x="264868" y="326662"/>
                </a:cubicBezTo>
                <a:cubicBezTo>
                  <a:pt x="267449" y="329351"/>
                  <a:pt x="268740" y="332524"/>
                  <a:pt x="268740" y="336342"/>
                </a:cubicBezTo>
                <a:cubicBezTo>
                  <a:pt x="268740" y="340806"/>
                  <a:pt x="266589" y="344732"/>
                  <a:pt x="262340" y="348120"/>
                </a:cubicBezTo>
                <a:cubicBezTo>
                  <a:pt x="258092" y="351508"/>
                  <a:pt x="252982" y="354251"/>
                  <a:pt x="247120" y="356402"/>
                </a:cubicBezTo>
                <a:cubicBezTo>
                  <a:pt x="241258" y="358554"/>
                  <a:pt x="235289" y="360221"/>
                  <a:pt x="229266" y="361350"/>
                </a:cubicBezTo>
                <a:cubicBezTo>
                  <a:pt x="223242" y="362479"/>
                  <a:pt x="218456" y="363017"/>
                  <a:pt x="214960" y="363017"/>
                </a:cubicBezTo>
                <a:cubicBezTo>
                  <a:pt x="211464" y="363017"/>
                  <a:pt x="206677" y="362479"/>
                  <a:pt x="200654" y="361350"/>
                </a:cubicBezTo>
                <a:cubicBezTo>
                  <a:pt x="194631" y="360221"/>
                  <a:pt x="188661" y="358607"/>
                  <a:pt x="182799" y="356402"/>
                </a:cubicBezTo>
                <a:cubicBezTo>
                  <a:pt x="176937" y="354251"/>
                  <a:pt x="171828" y="351454"/>
                  <a:pt x="167579" y="348120"/>
                </a:cubicBezTo>
                <a:cubicBezTo>
                  <a:pt x="163331" y="344732"/>
                  <a:pt x="161179" y="340860"/>
                  <a:pt x="161179" y="336342"/>
                </a:cubicBezTo>
                <a:cubicBezTo>
                  <a:pt x="161179" y="332578"/>
                  <a:pt x="162470" y="329351"/>
                  <a:pt x="165052" y="326662"/>
                </a:cubicBezTo>
                <a:cubicBezTo>
                  <a:pt x="167633" y="324026"/>
                  <a:pt x="170753" y="322682"/>
                  <a:pt x="174409" y="322682"/>
                </a:cubicBezTo>
                <a:cubicBezTo>
                  <a:pt x="176507" y="322682"/>
                  <a:pt x="178766" y="323381"/>
                  <a:pt x="181239" y="324779"/>
                </a:cubicBezTo>
                <a:cubicBezTo>
                  <a:pt x="183713" y="326178"/>
                  <a:pt x="186510" y="327737"/>
                  <a:pt x="189737" y="329404"/>
                </a:cubicBezTo>
                <a:cubicBezTo>
                  <a:pt x="192964" y="331072"/>
                  <a:pt x="196621" y="332631"/>
                  <a:pt x="200762" y="334030"/>
                </a:cubicBezTo>
                <a:cubicBezTo>
                  <a:pt x="204903" y="335428"/>
                  <a:pt x="209636" y="336127"/>
                  <a:pt x="214960" y="336127"/>
                </a:cubicBezTo>
                <a:close/>
                <a:moveTo>
                  <a:pt x="214960" y="295792"/>
                </a:moveTo>
                <a:cubicBezTo>
                  <a:pt x="211195" y="295792"/>
                  <a:pt x="207700" y="295093"/>
                  <a:pt x="204472" y="293694"/>
                </a:cubicBezTo>
                <a:cubicBezTo>
                  <a:pt x="201246" y="292296"/>
                  <a:pt x="198395" y="290360"/>
                  <a:pt x="195975" y="287940"/>
                </a:cubicBezTo>
                <a:cubicBezTo>
                  <a:pt x="193502" y="285466"/>
                  <a:pt x="191619" y="282669"/>
                  <a:pt x="190221" y="279443"/>
                </a:cubicBezTo>
                <a:cubicBezTo>
                  <a:pt x="188823" y="276216"/>
                  <a:pt x="188123" y="272720"/>
                  <a:pt x="188123" y="268955"/>
                </a:cubicBezTo>
                <a:lnTo>
                  <a:pt x="241904" y="268955"/>
                </a:lnTo>
                <a:cubicBezTo>
                  <a:pt x="241904" y="272720"/>
                  <a:pt x="241205" y="276216"/>
                  <a:pt x="239806" y="279443"/>
                </a:cubicBezTo>
                <a:cubicBezTo>
                  <a:pt x="238408" y="282669"/>
                  <a:pt x="236472" y="285520"/>
                  <a:pt x="234051" y="287940"/>
                </a:cubicBezTo>
                <a:cubicBezTo>
                  <a:pt x="231578" y="290414"/>
                  <a:pt x="228781" y="292296"/>
                  <a:pt x="225554" y="293694"/>
                </a:cubicBezTo>
                <a:cubicBezTo>
                  <a:pt x="222220" y="295093"/>
                  <a:pt x="218724" y="295792"/>
                  <a:pt x="214960" y="295792"/>
                </a:cubicBezTo>
                <a:close/>
                <a:moveTo>
                  <a:pt x="288908" y="201676"/>
                </a:moveTo>
                <a:cubicBezTo>
                  <a:pt x="294501" y="201676"/>
                  <a:pt x="299287" y="203666"/>
                  <a:pt x="303214" y="207538"/>
                </a:cubicBezTo>
                <a:cubicBezTo>
                  <a:pt x="307139" y="211464"/>
                  <a:pt x="309075" y="216251"/>
                  <a:pt x="309075" y="221844"/>
                </a:cubicBezTo>
                <a:lnTo>
                  <a:pt x="309075" y="248734"/>
                </a:lnTo>
                <a:cubicBezTo>
                  <a:pt x="309075" y="254327"/>
                  <a:pt x="307086" y="259114"/>
                  <a:pt x="303214" y="263040"/>
                </a:cubicBezTo>
                <a:cubicBezTo>
                  <a:pt x="299287" y="266966"/>
                  <a:pt x="294501" y="268902"/>
                  <a:pt x="288908" y="268902"/>
                </a:cubicBezTo>
                <a:cubicBezTo>
                  <a:pt x="283314" y="268902"/>
                  <a:pt x="278528" y="266966"/>
                  <a:pt x="274602" y="263040"/>
                </a:cubicBezTo>
                <a:cubicBezTo>
                  <a:pt x="270676" y="259114"/>
                  <a:pt x="268740" y="254381"/>
                  <a:pt x="268740" y="248734"/>
                </a:cubicBezTo>
                <a:lnTo>
                  <a:pt x="268740" y="221844"/>
                </a:lnTo>
                <a:cubicBezTo>
                  <a:pt x="268740" y="216251"/>
                  <a:pt x="270676" y="211464"/>
                  <a:pt x="274602" y="207538"/>
                </a:cubicBezTo>
                <a:cubicBezTo>
                  <a:pt x="278528" y="203666"/>
                  <a:pt x="283261" y="201676"/>
                  <a:pt x="288908" y="201676"/>
                </a:cubicBez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33" name="Volný tvar: obrazec 32">
            <a:extLst>
              <a:ext uri="{FF2B5EF4-FFF2-40B4-BE49-F238E27FC236}">
                <a16:creationId xmlns:a16="http://schemas.microsoft.com/office/drawing/2014/main" id="{1968FE3C-6C1A-A768-9C08-0E619053FEE6}"/>
              </a:ext>
            </a:extLst>
          </p:cNvPr>
          <p:cNvSpPr/>
          <p:nvPr/>
        </p:nvSpPr>
        <p:spPr>
          <a:xfrm>
            <a:off x="11233931" y="5940594"/>
            <a:ext cx="455149" cy="273125"/>
          </a:xfrm>
          <a:custGeom>
            <a:avLst/>
            <a:gdLst>
              <a:gd name="connsiteX0" fmla="*/ 322628 w 403298"/>
              <a:gd name="connsiteY0" fmla="*/ 0 h 242011"/>
              <a:gd name="connsiteX1" fmla="*/ 353929 w 403298"/>
              <a:gd name="connsiteY1" fmla="*/ 6292 h 242011"/>
              <a:gd name="connsiteX2" fmla="*/ 379689 w 403298"/>
              <a:gd name="connsiteY2" fmla="*/ 23610 h 242011"/>
              <a:gd name="connsiteX3" fmla="*/ 397007 w 403298"/>
              <a:gd name="connsiteY3" fmla="*/ 49370 h 242011"/>
              <a:gd name="connsiteX4" fmla="*/ 403299 w 403298"/>
              <a:gd name="connsiteY4" fmla="*/ 80670 h 242011"/>
              <a:gd name="connsiteX5" fmla="*/ 397007 w 403298"/>
              <a:gd name="connsiteY5" fmla="*/ 112078 h 242011"/>
              <a:gd name="connsiteX6" fmla="*/ 379689 w 403298"/>
              <a:gd name="connsiteY6" fmla="*/ 137731 h 242011"/>
              <a:gd name="connsiteX7" fmla="*/ 353929 w 403298"/>
              <a:gd name="connsiteY7" fmla="*/ 155049 h 242011"/>
              <a:gd name="connsiteX8" fmla="*/ 322628 w 403298"/>
              <a:gd name="connsiteY8" fmla="*/ 161341 h 242011"/>
              <a:gd name="connsiteX9" fmla="*/ 301008 w 403298"/>
              <a:gd name="connsiteY9" fmla="*/ 161341 h 242011"/>
              <a:gd name="connsiteX10" fmla="*/ 278959 w 403298"/>
              <a:gd name="connsiteY10" fmla="*/ 191189 h 242011"/>
              <a:gd name="connsiteX11" fmla="*/ 250616 w 403298"/>
              <a:gd name="connsiteY11" fmla="*/ 215121 h 242011"/>
              <a:gd name="connsiteX12" fmla="*/ 309237 w 403298"/>
              <a:gd name="connsiteY12" fmla="*/ 215121 h 242011"/>
              <a:gd name="connsiteX13" fmla="*/ 318702 w 403298"/>
              <a:gd name="connsiteY13" fmla="*/ 219101 h 242011"/>
              <a:gd name="connsiteX14" fmla="*/ 322682 w 403298"/>
              <a:gd name="connsiteY14" fmla="*/ 228566 h 242011"/>
              <a:gd name="connsiteX15" fmla="*/ 318702 w 403298"/>
              <a:gd name="connsiteY15" fmla="*/ 238032 h 242011"/>
              <a:gd name="connsiteX16" fmla="*/ 309237 w 403298"/>
              <a:gd name="connsiteY16" fmla="*/ 242011 h 242011"/>
              <a:gd name="connsiteX17" fmla="*/ 13445 w 403298"/>
              <a:gd name="connsiteY17" fmla="*/ 242011 h 242011"/>
              <a:gd name="connsiteX18" fmla="*/ 3980 w 403298"/>
              <a:gd name="connsiteY18" fmla="*/ 238032 h 242011"/>
              <a:gd name="connsiteX19" fmla="*/ 0 w 403298"/>
              <a:gd name="connsiteY19" fmla="*/ 228566 h 242011"/>
              <a:gd name="connsiteX20" fmla="*/ 3980 w 403298"/>
              <a:gd name="connsiteY20" fmla="*/ 219101 h 242011"/>
              <a:gd name="connsiteX21" fmla="*/ 13445 w 403298"/>
              <a:gd name="connsiteY21" fmla="*/ 215121 h 242011"/>
              <a:gd name="connsiteX22" fmla="*/ 72066 w 403298"/>
              <a:gd name="connsiteY22" fmla="*/ 215121 h 242011"/>
              <a:gd name="connsiteX23" fmla="*/ 41734 w 403298"/>
              <a:gd name="connsiteY23" fmla="*/ 189092 h 242011"/>
              <a:gd name="connsiteX24" fmla="*/ 19146 w 403298"/>
              <a:gd name="connsiteY24" fmla="*/ 157039 h 242011"/>
              <a:gd name="connsiteX25" fmla="*/ 4948 w 403298"/>
              <a:gd name="connsiteY25" fmla="*/ 120360 h 242011"/>
              <a:gd name="connsiteX26" fmla="*/ 0 w 403298"/>
              <a:gd name="connsiteY26" fmla="*/ 80670 h 242011"/>
              <a:gd name="connsiteX27" fmla="*/ 0 w 403298"/>
              <a:gd name="connsiteY27" fmla="*/ 0 h 242011"/>
              <a:gd name="connsiteX28" fmla="*/ 322628 w 403298"/>
              <a:gd name="connsiteY28" fmla="*/ 0 h 242011"/>
              <a:gd name="connsiteX29" fmla="*/ 161287 w 403298"/>
              <a:gd name="connsiteY29" fmla="*/ 215121 h 242011"/>
              <a:gd name="connsiteX30" fmla="*/ 196997 w 403298"/>
              <a:gd name="connsiteY30" fmla="*/ 210281 h 242011"/>
              <a:gd name="connsiteX31" fmla="*/ 229158 w 403298"/>
              <a:gd name="connsiteY31" fmla="*/ 196728 h 242011"/>
              <a:gd name="connsiteX32" fmla="*/ 256371 w 403298"/>
              <a:gd name="connsiteY32" fmla="*/ 175700 h 242011"/>
              <a:gd name="connsiteX33" fmla="*/ 277399 w 403298"/>
              <a:gd name="connsiteY33" fmla="*/ 148487 h 242011"/>
              <a:gd name="connsiteX34" fmla="*/ 290951 w 403298"/>
              <a:gd name="connsiteY34" fmla="*/ 116327 h 242011"/>
              <a:gd name="connsiteX35" fmla="*/ 295792 w 403298"/>
              <a:gd name="connsiteY35" fmla="*/ 80617 h 242011"/>
              <a:gd name="connsiteX36" fmla="*/ 295792 w 403298"/>
              <a:gd name="connsiteY36" fmla="*/ 26836 h 242011"/>
              <a:gd name="connsiteX37" fmla="*/ 26890 w 403298"/>
              <a:gd name="connsiteY37" fmla="*/ 26836 h 242011"/>
              <a:gd name="connsiteX38" fmla="*/ 26890 w 403298"/>
              <a:gd name="connsiteY38" fmla="*/ 80617 h 242011"/>
              <a:gd name="connsiteX39" fmla="*/ 31731 w 403298"/>
              <a:gd name="connsiteY39" fmla="*/ 116327 h 242011"/>
              <a:gd name="connsiteX40" fmla="*/ 45283 w 403298"/>
              <a:gd name="connsiteY40" fmla="*/ 148487 h 242011"/>
              <a:gd name="connsiteX41" fmla="*/ 66311 w 403298"/>
              <a:gd name="connsiteY41" fmla="*/ 175700 h 242011"/>
              <a:gd name="connsiteX42" fmla="*/ 93524 w 403298"/>
              <a:gd name="connsiteY42" fmla="*/ 196728 h 242011"/>
              <a:gd name="connsiteX43" fmla="*/ 125685 w 403298"/>
              <a:gd name="connsiteY43" fmla="*/ 210281 h 242011"/>
              <a:gd name="connsiteX44" fmla="*/ 161287 w 403298"/>
              <a:gd name="connsiteY44" fmla="*/ 215121 h 242011"/>
              <a:gd name="connsiteX45" fmla="*/ 322628 w 403298"/>
              <a:gd name="connsiteY45" fmla="*/ 134451 h 242011"/>
              <a:gd name="connsiteX46" fmla="*/ 343549 w 403298"/>
              <a:gd name="connsiteY46" fmla="*/ 130256 h 242011"/>
              <a:gd name="connsiteX47" fmla="*/ 360651 w 403298"/>
              <a:gd name="connsiteY47" fmla="*/ 118693 h 242011"/>
              <a:gd name="connsiteX48" fmla="*/ 372213 w 403298"/>
              <a:gd name="connsiteY48" fmla="*/ 101591 h 242011"/>
              <a:gd name="connsiteX49" fmla="*/ 376408 w 403298"/>
              <a:gd name="connsiteY49" fmla="*/ 80670 h 242011"/>
              <a:gd name="connsiteX50" fmla="*/ 372213 w 403298"/>
              <a:gd name="connsiteY50" fmla="*/ 59750 h 242011"/>
              <a:gd name="connsiteX51" fmla="*/ 360651 w 403298"/>
              <a:gd name="connsiteY51" fmla="*/ 42648 h 242011"/>
              <a:gd name="connsiteX52" fmla="*/ 343549 w 403298"/>
              <a:gd name="connsiteY52" fmla="*/ 31085 h 242011"/>
              <a:gd name="connsiteX53" fmla="*/ 322628 w 403298"/>
              <a:gd name="connsiteY53" fmla="*/ 26890 h 242011"/>
              <a:gd name="connsiteX54" fmla="*/ 322951 w 403298"/>
              <a:gd name="connsiteY54" fmla="*/ 54210 h 242011"/>
              <a:gd name="connsiteX55" fmla="*/ 322628 w 403298"/>
              <a:gd name="connsiteY55" fmla="*/ 81316 h 242011"/>
              <a:gd name="connsiteX56" fmla="*/ 319993 w 403298"/>
              <a:gd name="connsiteY56" fmla="*/ 108098 h 242011"/>
              <a:gd name="connsiteX57" fmla="*/ 313378 w 403298"/>
              <a:gd name="connsiteY57" fmla="*/ 134451 h 242011"/>
              <a:gd name="connsiteX58" fmla="*/ 322628 w 403298"/>
              <a:gd name="connsiteY58" fmla="*/ 134451 h 242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03298" h="242011">
                <a:moveTo>
                  <a:pt x="322628" y="0"/>
                </a:moveTo>
                <a:cubicBezTo>
                  <a:pt x="333707" y="0"/>
                  <a:pt x="344140" y="2098"/>
                  <a:pt x="353929" y="6292"/>
                </a:cubicBezTo>
                <a:cubicBezTo>
                  <a:pt x="363716" y="10487"/>
                  <a:pt x="372321" y="16295"/>
                  <a:pt x="379689" y="23610"/>
                </a:cubicBezTo>
                <a:cubicBezTo>
                  <a:pt x="387057" y="30924"/>
                  <a:pt x="392812" y="39529"/>
                  <a:pt x="397007" y="49370"/>
                </a:cubicBezTo>
                <a:cubicBezTo>
                  <a:pt x="401201" y="59158"/>
                  <a:pt x="403299" y="69592"/>
                  <a:pt x="403299" y="80670"/>
                </a:cubicBezTo>
                <a:cubicBezTo>
                  <a:pt x="403299" y="91857"/>
                  <a:pt x="401201" y="102344"/>
                  <a:pt x="397007" y="112078"/>
                </a:cubicBezTo>
                <a:cubicBezTo>
                  <a:pt x="392812" y="121812"/>
                  <a:pt x="387003" y="130363"/>
                  <a:pt x="379689" y="137731"/>
                </a:cubicBezTo>
                <a:cubicBezTo>
                  <a:pt x="372375" y="145099"/>
                  <a:pt x="363770" y="150854"/>
                  <a:pt x="353929" y="155049"/>
                </a:cubicBezTo>
                <a:cubicBezTo>
                  <a:pt x="344140" y="159243"/>
                  <a:pt x="333707" y="161341"/>
                  <a:pt x="322628" y="161341"/>
                </a:cubicBezTo>
                <a:lnTo>
                  <a:pt x="301008" y="161341"/>
                </a:lnTo>
                <a:cubicBezTo>
                  <a:pt x="294824" y="172151"/>
                  <a:pt x="287509" y="182046"/>
                  <a:pt x="278959" y="191189"/>
                </a:cubicBezTo>
                <a:cubicBezTo>
                  <a:pt x="270408" y="200278"/>
                  <a:pt x="260942" y="208291"/>
                  <a:pt x="250616" y="215121"/>
                </a:cubicBezTo>
                <a:lnTo>
                  <a:pt x="309237" y="215121"/>
                </a:lnTo>
                <a:cubicBezTo>
                  <a:pt x="312894" y="215121"/>
                  <a:pt x="316013" y="216466"/>
                  <a:pt x="318702" y="219101"/>
                </a:cubicBezTo>
                <a:cubicBezTo>
                  <a:pt x="321337" y="221790"/>
                  <a:pt x="322682" y="224909"/>
                  <a:pt x="322682" y="228566"/>
                </a:cubicBezTo>
                <a:cubicBezTo>
                  <a:pt x="322682" y="232223"/>
                  <a:pt x="321337" y="235343"/>
                  <a:pt x="318702" y="238032"/>
                </a:cubicBezTo>
                <a:cubicBezTo>
                  <a:pt x="316013" y="240721"/>
                  <a:pt x="312894" y="242011"/>
                  <a:pt x="309237" y="242011"/>
                </a:cubicBezTo>
                <a:lnTo>
                  <a:pt x="13445" y="242011"/>
                </a:lnTo>
                <a:cubicBezTo>
                  <a:pt x="9788" y="242011"/>
                  <a:pt x="6669" y="240667"/>
                  <a:pt x="3980" y="238032"/>
                </a:cubicBezTo>
                <a:cubicBezTo>
                  <a:pt x="1291" y="235396"/>
                  <a:pt x="0" y="232223"/>
                  <a:pt x="0" y="228566"/>
                </a:cubicBezTo>
                <a:cubicBezTo>
                  <a:pt x="0" y="224909"/>
                  <a:pt x="1345" y="221790"/>
                  <a:pt x="3980" y="219101"/>
                </a:cubicBezTo>
                <a:cubicBezTo>
                  <a:pt x="6615" y="216466"/>
                  <a:pt x="9788" y="215121"/>
                  <a:pt x="13445" y="215121"/>
                </a:cubicBezTo>
                <a:lnTo>
                  <a:pt x="72066" y="215121"/>
                </a:lnTo>
                <a:cubicBezTo>
                  <a:pt x="60718" y="207538"/>
                  <a:pt x="50607" y="198880"/>
                  <a:pt x="41734" y="189092"/>
                </a:cubicBezTo>
                <a:cubicBezTo>
                  <a:pt x="32860" y="179304"/>
                  <a:pt x="25330" y="168601"/>
                  <a:pt x="19146" y="157039"/>
                </a:cubicBezTo>
                <a:cubicBezTo>
                  <a:pt x="12961" y="145476"/>
                  <a:pt x="8229" y="133268"/>
                  <a:pt x="4948" y="120360"/>
                </a:cubicBezTo>
                <a:cubicBezTo>
                  <a:pt x="1668" y="107453"/>
                  <a:pt x="0" y="94223"/>
                  <a:pt x="0" y="80670"/>
                </a:cubicBezTo>
                <a:lnTo>
                  <a:pt x="0" y="0"/>
                </a:lnTo>
                <a:lnTo>
                  <a:pt x="322628" y="0"/>
                </a:lnTo>
                <a:close/>
                <a:moveTo>
                  <a:pt x="161287" y="215121"/>
                </a:moveTo>
                <a:cubicBezTo>
                  <a:pt x="173603" y="215121"/>
                  <a:pt x="185488" y="213508"/>
                  <a:pt x="196997" y="210281"/>
                </a:cubicBezTo>
                <a:cubicBezTo>
                  <a:pt x="208453" y="207054"/>
                  <a:pt x="219209" y="202537"/>
                  <a:pt x="229158" y="196728"/>
                </a:cubicBezTo>
                <a:cubicBezTo>
                  <a:pt x="239107" y="190920"/>
                  <a:pt x="248196" y="183929"/>
                  <a:pt x="256371" y="175700"/>
                </a:cubicBezTo>
                <a:cubicBezTo>
                  <a:pt x="264546" y="167472"/>
                  <a:pt x="271591" y="158437"/>
                  <a:pt x="277399" y="148487"/>
                </a:cubicBezTo>
                <a:cubicBezTo>
                  <a:pt x="283207" y="138538"/>
                  <a:pt x="287725" y="127836"/>
                  <a:pt x="290951" y="116327"/>
                </a:cubicBezTo>
                <a:cubicBezTo>
                  <a:pt x="294178" y="104872"/>
                  <a:pt x="295792" y="92932"/>
                  <a:pt x="295792" y="80617"/>
                </a:cubicBezTo>
                <a:lnTo>
                  <a:pt x="295792" y="26836"/>
                </a:lnTo>
                <a:lnTo>
                  <a:pt x="26890" y="26836"/>
                </a:lnTo>
                <a:lnTo>
                  <a:pt x="26890" y="80617"/>
                </a:lnTo>
                <a:cubicBezTo>
                  <a:pt x="26890" y="92932"/>
                  <a:pt x="28504" y="104872"/>
                  <a:pt x="31731" y="116327"/>
                </a:cubicBezTo>
                <a:cubicBezTo>
                  <a:pt x="34957" y="127836"/>
                  <a:pt x="39475" y="138538"/>
                  <a:pt x="45283" y="148487"/>
                </a:cubicBezTo>
                <a:cubicBezTo>
                  <a:pt x="51091" y="158437"/>
                  <a:pt x="58083" y="167526"/>
                  <a:pt x="66311" y="175700"/>
                </a:cubicBezTo>
                <a:cubicBezTo>
                  <a:pt x="74539" y="183875"/>
                  <a:pt x="83575" y="190920"/>
                  <a:pt x="93524" y="196728"/>
                </a:cubicBezTo>
                <a:cubicBezTo>
                  <a:pt x="103473" y="202537"/>
                  <a:pt x="114176" y="207054"/>
                  <a:pt x="125685" y="210281"/>
                </a:cubicBezTo>
                <a:cubicBezTo>
                  <a:pt x="137032" y="213508"/>
                  <a:pt x="148971" y="215121"/>
                  <a:pt x="161287" y="215121"/>
                </a:cubicBezTo>
                <a:close/>
                <a:moveTo>
                  <a:pt x="322628" y="134451"/>
                </a:moveTo>
                <a:cubicBezTo>
                  <a:pt x="330050" y="134451"/>
                  <a:pt x="337042" y="133052"/>
                  <a:pt x="343549" y="130256"/>
                </a:cubicBezTo>
                <a:cubicBezTo>
                  <a:pt x="350056" y="127459"/>
                  <a:pt x="355757" y="123587"/>
                  <a:pt x="360651" y="118693"/>
                </a:cubicBezTo>
                <a:cubicBezTo>
                  <a:pt x="365545" y="113799"/>
                  <a:pt x="369417" y="108098"/>
                  <a:pt x="372213" y="101591"/>
                </a:cubicBezTo>
                <a:cubicBezTo>
                  <a:pt x="375010" y="95084"/>
                  <a:pt x="376408" y="88092"/>
                  <a:pt x="376408" y="80670"/>
                </a:cubicBezTo>
                <a:cubicBezTo>
                  <a:pt x="376408" y="73249"/>
                  <a:pt x="375010" y="66257"/>
                  <a:pt x="372213" y="59750"/>
                </a:cubicBezTo>
                <a:cubicBezTo>
                  <a:pt x="369417" y="53242"/>
                  <a:pt x="365545" y="47542"/>
                  <a:pt x="360651" y="42648"/>
                </a:cubicBezTo>
                <a:cubicBezTo>
                  <a:pt x="355757" y="37754"/>
                  <a:pt x="350056" y="33882"/>
                  <a:pt x="343549" y="31085"/>
                </a:cubicBezTo>
                <a:cubicBezTo>
                  <a:pt x="337042" y="28289"/>
                  <a:pt x="330050" y="26890"/>
                  <a:pt x="322628" y="26890"/>
                </a:cubicBezTo>
                <a:cubicBezTo>
                  <a:pt x="322628" y="35979"/>
                  <a:pt x="322736" y="45122"/>
                  <a:pt x="322951" y="54210"/>
                </a:cubicBezTo>
                <a:cubicBezTo>
                  <a:pt x="323166" y="63299"/>
                  <a:pt x="323059" y="72335"/>
                  <a:pt x="322628" y="81316"/>
                </a:cubicBezTo>
                <a:cubicBezTo>
                  <a:pt x="322198" y="90297"/>
                  <a:pt x="321337" y="99225"/>
                  <a:pt x="319993" y="108098"/>
                </a:cubicBezTo>
                <a:cubicBezTo>
                  <a:pt x="318648" y="116972"/>
                  <a:pt x="316443" y="125792"/>
                  <a:pt x="313378" y="134451"/>
                </a:cubicBezTo>
                <a:lnTo>
                  <a:pt x="322628" y="134451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34" name="Volný tvar: obrazec 33">
            <a:extLst>
              <a:ext uri="{FF2B5EF4-FFF2-40B4-BE49-F238E27FC236}">
                <a16:creationId xmlns:a16="http://schemas.microsoft.com/office/drawing/2014/main" id="{CAE11BBF-7356-1EB8-BB87-24D0428B9405}"/>
              </a:ext>
            </a:extLst>
          </p:cNvPr>
          <p:cNvSpPr/>
          <p:nvPr/>
        </p:nvSpPr>
        <p:spPr>
          <a:xfrm>
            <a:off x="5391516" y="1493982"/>
            <a:ext cx="437506" cy="218752"/>
          </a:xfrm>
          <a:custGeom>
            <a:avLst/>
            <a:gdLst>
              <a:gd name="connsiteX0" fmla="*/ 215121 w 430242"/>
              <a:gd name="connsiteY0" fmla="*/ 0 h 215121"/>
              <a:gd name="connsiteX1" fmla="*/ 276485 w 430242"/>
              <a:gd name="connsiteY1" fmla="*/ 8175 h 215121"/>
              <a:gd name="connsiteX2" fmla="*/ 333707 w 430242"/>
              <a:gd name="connsiteY2" fmla="*/ 30762 h 215121"/>
              <a:gd name="connsiteX3" fmla="*/ 385390 w 430242"/>
              <a:gd name="connsiteY3" fmla="*/ 64913 h 215121"/>
              <a:gd name="connsiteX4" fmla="*/ 430243 w 430242"/>
              <a:gd name="connsiteY4" fmla="*/ 107561 h 215121"/>
              <a:gd name="connsiteX5" fmla="*/ 385390 w 430242"/>
              <a:gd name="connsiteY5" fmla="*/ 150316 h 215121"/>
              <a:gd name="connsiteX6" fmla="*/ 333707 w 430242"/>
              <a:gd name="connsiteY6" fmla="*/ 184359 h 215121"/>
              <a:gd name="connsiteX7" fmla="*/ 276485 w 430242"/>
              <a:gd name="connsiteY7" fmla="*/ 206947 h 215121"/>
              <a:gd name="connsiteX8" fmla="*/ 215121 w 430242"/>
              <a:gd name="connsiteY8" fmla="*/ 215121 h 215121"/>
              <a:gd name="connsiteX9" fmla="*/ 153758 w 430242"/>
              <a:gd name="connsiteY9" fmla="*/ 206947 h 215121"/>
              <a:gd name="connsiteX10" fmla="*/ 96535 w 430242"/>
              <a:gd name="connsiteY10" fmla="*/ 184359 h 215121"/>
              <a:gd name="connsiteX11" fmla="*/ 44745 w 430242"/>
              <a:gd name="connsiteY11" fmla="*/ 150316 h 215121"/>
              <a:gd name="connsiteX12" fmla="*/ 0 w 430242"/>
              <a:gd name="connsiteY12" fmla="*/ 107561 h 215121"/>
              <a:gd name="connsiteX13" fmla="*/ 44745 w 430242"/>
              <a:gd name="connsiteY13" fmla="*/ 64913 h 215121"/>
              <a:gd name="connsiteX14" fmla="*/ 96535 w 430242"/>
              <a:gd name="connsiteY14" fmla="*/ 30762 h 215121"/>
              <a:gd name="connsiteX15" fmla="*/ 153758 w 430242"/>
              <a:gd name="connsiteY15" fmla="*/ 8175 h 215121"/>
              <a:gd name="connsiteX16" fmla="*/ 215121 w 430242"/>
              <a:gd name="connsiteY16" fmla="*/ 0 h 215121"/>
              <a:gd name="connsiteX17" fmla="*/ 37162 w 430242"/>
              <a:gd name="connsiteY17" fmla="*/ 107561 h 215121"/>
              <a:gd name="connsiteX18" fmla="*/ 79164 w 430242"/>
              <a:gd name="connsiteY18" fmla="*/ 142518 h 215121"/>
              <a:gd name="connsiteX19" fmla="*/ 126868 w 430242"/>
              <a:gd name="connsiteY19" fmla="*/ 169085 h 215121"/>
              <a:gd name="connsiteX20" fmla="*/ 112455 w 430242"/>
              <a:gd name="connsiteY20" fmla="*/ 139775 h 215121"/>
              <a:gd name="connsiteX21" fmla="*/ 107507 w 430242"/>
              <a:gd name="connsiteY21" fmla="*/ 107507 h 215121"/>
              <a:gd name="connsiteX22" fmla="*/ 112455 w 430242"/>
              <a:gd name="connsiteY22" fmla="*/ 75239 h 215121"/>
              <a:gd name="connsiteX23" fmla="*/ 126868 w 430242"/>
              <a:gd name="connsiteY23" fmla="*/ 45928 h 215121"/>
              <a:gd name="connsiteX24" fmla="*/ 79164 w 430242"/>
              <a:gd name="connsiteY24" fmla="*/ 72496 h 215121"/>
              <a:gd name="connsiteX25" fmla="*/ 37162 w 430242"/>
              <a:gd name="connsiteY25" fmla="*/ 107561 h 215121"/>
              <a:gd name="connsiteX26" fmla="*/ 295792 w 430242"/>
              <a:gd name="connsiteY26" fmla="*/ 107561 h 215121"/>
              <a:gd name="connsiteX27" fmla="*/ 289392 w 430242"/>
              <a:gd name="connsiteY27" fmla="*/ 76260 h 215121"/>
              <a:gd name="connsiteX28" fmla="*/ 272075 w 430242"/>
              <a:gd name="connsiteY28" fmla="*/ 50607 h 215121"/>
              <a:gd name="connsiteX29" fmla="*/ 246421 w 430242"/>
              <a:gd name="connsiteY29" fmla="*/ 33290 h 215121"/>
              <a:gd name="connsiteX30" fmla="*/ 215121 w 430242"/>
              <a:gd name="connsiteY30" fmla="*/ 26890 h 215121"/>
              <a:gd name="connsiteX31" fmla="*/ 183821 w 430242"/>
              <a:gd name="connsiteY31" fmla="*/ 33290 h 215121"/>
              <a:gd name="connsiteX32" fmla="*/ 158168 w 430242"/>
              <a:gd name="connsiteY32" fmla="*/ 50607 h 215121"/>
              <a:gd name="connsiteX33" fmla="*/ 140850 w 430242"/>
              <a:gd name="connsiteY33" fmla="*/ 76260 h 215121"/>
              <a:gd name="connsiteX34" fmla="*/ 134451 w 430242"/>
              <a:gd name="connsiteY34" fmla="*/ 107561 h 215121"/>
              <a:gd name="connsiteX35" fmla="*/ 140850 w 430242"/>
              <a:gd name="connsiteY35" fmla="*/ 138861 h 215121"/>
              <a:gd name="connsiteX36" fmla="*/ 158168 w 430242"/>
              <a:gd name="connsiteY36" fmla="*/ 164514 h 215121"/>
              <a:gd name="connsiteX37" fmla="*/ 183821 w 430242"/>
              <a:gd name="connsiteY37" fmla="*/ 181831 h 215121"/>
              <a:gd name="connsiteX38" fmla="*/ 215121 w 430242"/>
              <a:gd name="connsiteY38" fmla="*/ 188231 h 215121"/>
              <a:gd name="connsiteX39" fmla="*/ 246421 w 430242"/>
              <a:gd name="connsiteY39" fmla="*/ 181831 h 215121"/>
              <a:gd name="connsiteX40" fmla="*/ 272075 w 430242"/>
              <a:gd name="connsiteY40" fmla="*/ 164514 h 215121"/>
              <a:gd name="connsiteX41" fmla="*/ 289392 w 430242"/>
              <a:gd name="connsiteY41" fmla="*/ 138861 h 215121"/>
              <a:gd name="connsiteX42" fmla="*/ 295792 w 430242"/>
              <a:gd name="connsiteY42" fmla="*/ 107561 h 215121"/>
              <a:gd name="connsiteX43" fmla="*/ 215121 w 430242"/>
              <a:gd name="connsiteY43" fmla="*/ 134451 h 215121"/>
              <a:gd name="connsiteX44" fmla="*/ 204634 w 430242"/>
              <a:gd name="connsiteY44" fmla="*/ 132353 h 215121"/>
              <a:gd name="connsiteX45" fmla="*/ 196137 w 430242"/>
              <a:gd name="connsiteY45" fmla="*/ 126599 h 215121"/>
              <a:gd name="connsiteX46" fmla="*/ 190382 w 430242"/>
              <a:gd name="connsiteY46" fmla="*/ 118102 h 215121"/>
              <a:gd name="connsiteX47" fmla="*/ 188285 w 430242"/>
              <a:gd name="connsiteY47" fmla="*/ 107614 h 215121"/>
              <a:gd name="connsiteX48" fmla="*/ 190382 w 430242"/>
              <a:gd name="connsiteY48" fmla="*/ 97127 h 215121"/>
              <a:gd name="connsiteX49" fmla="*/ 196137 w 430242"/>
              <a:gd name="connsiteY49" fmla="*/ 88630 h 215121"/>
              <a:gd name="connsiteX50" fmla="*/ 204634 w 430242"/>
              <a:gd name="connsiteY50" fmla="*/ 82876 h 215121"/>
              <a:gd name="connsiteX51" fmla="*/ 215121 w 430242"/>
              <a:gd name="connsiteY51" fmla="*/ 80778 h 215121"/>
              <a:gd name="connsiteX52" fmla="*/ 225608 w 430242"/>
              <a:gd name="connsiteY52" fmla="*/ 82876 h 215121"/>
              <a:gd name="connsiteX53" fmla="*/ 234106 w 430242"/>
              <a:gd name="connsiteY53" fmla="*/ 88630 h 215121"/>
              <a:gd name="connsiteX54" fmla="*/ 239860 w 430242"/>
              <a:gd name="connsiteY54" fmla="*/ 97127 h 215121"/>
              <a:gd name="connsiteX55" fmla="*/ 241958 w 430242"/>
              <a:gd name="connsiteY55" fmla="*/ 107614 h 215121"/>
              <a:gd name="connsiteX56" fmla="*/ 239860 w 430242"/>
              <a:gd name="connsiteY56" fmla="*/ 118102 h 215121"/>
              <a:gd name="connsiteX57" fmla="*/ 234106 w 430242"/>
              <a:gd name="connsiteY57" fmla="*/ 126599 h 215121"/>
              <a:gd name="connsiteX58" fmla="*/ 225608 w 430242"/>
              <a:gd name="connsiteY58" fmla="*/ 132353 h 215121"/>
              <a:gd name="connsiteX59" fmla="*/ 215121 w 430242"/>
              <a:gd name="connsiteY59" fmla="*/ 134451 h 215121"/>
              <a:gd name="connsiteX60" fmla="*/ 303321 w 430242"/>
              <a:gd name="connsiteY60" fmla="*/ 169139 h 215121"/>
              <a:gd name="connsiteX61" fmla="*/ 351024 w 430242"/>
              <a:gd name="connsiteY61" fmla="*/ 142572 h 215121"/>
              <a:gd name="connsiteX62" fmla="*/ 393026 w 430242"/>
              <a:gd name="connsiteY62" fmla="*/ 107614 h 215121"/>
              <a:gd name="connsiteX63" fmla="*/ 351024 w 430242"/>
              <a:gd name="connsiteY63" fmla="*/ 72657 h 215121"/>
              <a:gd name="connsiteX64" fmla="*/ 303321 w 430242"/>
              <a:gd name="connsiteY64" fmla="*/ 46090 h 215121"/>
              <a:gd name="connsiteX65" fmla="*/ 317734 w 430242"/>
              <a:gd name="connsiteY65" fmla="*/ 75400 h 215121"/>
              <a:gd name="connsiteX66" fmla="*/ 322682 w 430242"/>
              <a:gd name="connsiteY66" fmla="*/ 107668 h 215121"/>
              <a:gd name="connsiteX67" fmla="*/ 317734 w 430242"/>
              <a:gd name="connsiteY67" fmla="*/ 139936 h 215121"/>
              <a:gd name="connsiteX68" fmla="*/ 303321 w 430242"/>
              <a:gd name="connsiteY68" fmla="*/ 169139 h 215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430242" h="215121">
                <a:moveTo>
                  <a:pt x="215121" y="0"/>
                </a:moveTo>
                <a:cubicBezTo>
                  <a:pt x="236150" y="0"/>
                  <a:pt x="256586" y="2743"/>
                  <a:pt x="276485" y="8175"/>
                </a:cubicBezTo>
                <a:cubicBezTo>
                  <a:pt x="296383" y="13660"/>
                  <a:pt x="315476" y="21189"/>
                  <a:pt x="333707" y="30762"/>
                </a:cubicBezTo>
                <a:cubicBezTo>
                  <a:pt x="351992" y="40335"/>
                  <a:pt x="369202" y="51737"/>
                  <a:pt x="385390" y="64913"/>
                </a:cubicBezTo>
                <a:cubicBezTo>
                  <a:pt x="401577" y="78089"/>
                  <a:pt x="416528" y="92287"/>
                  <a:pt x="430243" y="107561"/>
                </a:cubicBezTo>
                <a:cubicBezTo>
                  <a:pt x="416528" y="122996"/>
                  <a:pt x="401577" y="137194"/>
                  <a:pt x="385390" y="150316"/>
                </a:cubicBezTo>
                <a:cubicBezTo>
                  <a:pt x="369202" y="163438"/>
                  <a:pt x="351992" y="174732"/>
                  <a:pt x="333707" y="184359"/>
                </a:cubicBezTo>
                <a:cubicBezTo>
                  <a:pt x="315422" y="193932"/>
                  <a:pt x="296329" y="201461"/>
                  <a:pt x="276485" y="206947"/>
                </a:cubicBezTo>
                <a:cubicBezTo>
                  <a:pt x="256586" y="212432"/>
                  <a:pt x="236150" y="215121"/>
                  <a:pt x="215121" y="215121"/>
                </a:cubicBezTo>
                <a:cubicBezTo>
                  <a:pt x="194093" y="215121"/>
                  <a:pt x="173657" y="212378"/>
                  <a:pt x="153758" y="206947"/>
                </a:cubicBezTo>
                <a:cubicBezTo>
                  <a:pt x="133859" y="201461"/>
                  <a:pt x="114767" y="193932"/>
                  <a:pt x="96535" y="184359"/>
                </a:cubicBezTo>
                <a:cubicBezTo>
                  <a:pt x="78250" y="174786"/>
                  <a:pt x="60987" y="163438"/>
                  <a:pt x="44745" y="150316"/>
                </a:cubicBezTo>
                <a:cubicBezTo>
                  <a:pt x="28503" y="137247"/>
                  <a:pt x="13607" y="122996"/>
                  <a:pt x="0" y="107561"/>
                </a:cubicBezTo>
                <a:cubicBezTo>
                  <a:pt x="13607" y="92287"/>
                  <a:pt x="28503" y="78089"/>
                  <a:pt x="44745" y="64913"/>
                </a:cubicBezTo>
                <a:cubicBezTo>
                  <a:pt x="60987" y="51737"/>
                  <a:pt x="78250" y="40389"/>
                  <a:pt x="96535" y="30762"/>
                </a:cubicBezTo>
                <a:cubicBezTo>
                  <a:pt x="114821" y="21189"/>
                  <a:pt x="133913" y="13660"/>
                  <a:pt x="153758" y="8175"/>
                </a:cubicBezTo>
                <a:cubicBezTo>
                  <a:pt x="173657" y="2743"/>
                  <a:pt x="194093" y="0"/>
                  <a:pt x="215121" y="0"/>
                </a:cubicBezTo>
                <a:close/>
                <a:moveTo>
                  <a:pt x="37162" y="107561"/>
                </a:moveTo>
                <a:cubicBezTo>
                  <a:pt x="50338" y="120307"/>
                  <a:pt x="64321" y="131977"/>
                  <a:pt x="79164" y="142518"/>
                </a:cubicBezTo>
                <a:cubicBezTo>
                  <a:pt x="94008" y="153113"/>
                  <a:pt x="109927" y="161932"/>
                  <a:pt x="126868" y="169085"/>
                </a:cubicBezTo>
                <a:cubicBezTo>
                  <a:pt x="120575" y="160104"/>
                  <a:pt x="115789" y="150370"/>
                  <a:pt x="112455" y="139775"/>
                </a:cubicBezTo>
                <a:cubicBezTo>
                  <a:pt x="109174" y="129180"/>
                  <a:pt x="107507" y="118478"/>
                  <a:pt x="107507" y="107507"/>
                </a:cubicBezTo>
                <a:cubicBezTo>
                  <a:pt x="107507" y="96536"/>
                  <a:pt x="109174" y="85833"/>
                  <a:pt x="112455" y="75239"/>
                </a:cubicBezTo>
                <a:cubicBezTo>
                  <a:pt x="115735" y="64644"/>
                  <a:pt x="120522" y="54910"/>
                  <a:pt x="126868" y="45928"/>
                </a:cubicBezTo>
                <a:cubicBezTo>
                  <a:pt x="109927" y="53081"/>
                  <a:pt x="94008" y="61955"/>
                  <a:pt x="79164" y="72496"/>
                </a:cubicBezTo>
                <a:cubicBezTo>
                  <a:pt x="64321" y="83144"/>
                  <a:pt x="50338" y="94815"/>
                  <a:pt x="37162" y="107561"/>
                </a:cubicBezTo>
                <a:close/>
                <a:moveTo>
                  <a:pt x="295792" y="107561"/>
                </a:moveTo>
                <a:cubicBezTo>
                  <a:pt x="295792" y="96482"/>
                  <a:pt x="293640" y="86049"/>
                  <a:pt x="289392" y="76260"/>
                </a:cubicBezTo>
                <a:cubicBezTo>
                  <a:pt x="285143" y="66472"/>
                  <a:pt x="279335" y="57921"/>
                  <a:pt x="272075" y="50607"/>
                </a:cubicBezTo>
                <a:cubicBezTo>
                  <a:pt x="264814" y="43347"/>
                  <a:pt x="256263" y="37539"/>
                  <a:pt x="246421" y="33290"/>
                </a:cubicBezTo>
                <a:cubicBezTo>
                  <a:pt x="236633" y="29041"/>
                  <a:pt x="226200" y="26890"/>
                  <a:pt x="215121" y="26890"/>
                </a:cubicBezTo>
                <a:cubicBezTo>
                  <a:pt x="204042" y="26890"/>
                  <a:pt x="193609" y="29041"/>
                  <a:pt x="183821" y="33290"/>
                </a:cubicBezTo>
                <a:cubicBezTo>
                  <a:pt x="174033" y="37539"/>
                  <a:pt x="165482" y="43347"/>
                  <a:pt x="158168" y="50607"/>
                </a:cubicBezTo>
                <a:cubicBezTo>
                  <a:pt x="150907" y="57868"/>
                  <a:pt x="145099" y="66419"/>
                  <a:pt x="140850" y="76260"/>
                </a:cubicBezTo>
                <a:cubicBezTo>
                  <a:pt x="136602" y="86049"/>
                  <a:pt x="134451" y="96482"/>
                  <a:pt x="134451" y="107561"/>
                </a:cubicBezTo>
                <a:cubicBezTo>
                  <a:pt x="134451" y="118639"/>
                  <a:pt x="136602" y="129073"/>
                  <a:pt x="140850" y="138861"/>
                </a:cubicBezTo>
                <a:cubicBezTo>
                  <a:pt x="145099" y="148649"/>
                  <a:pt x="150907" y="157200"/>
                  <a:pt x="158168" y="164514"/>
                </a:cubicBezTo>
                <a:cubicBezTo>
                  <a:pt x="165428" y="171774"/>
                  <a:pt x="173979" y="177583"/>
                  <a:pt x="183821" y="181831"/>
                </a:cubicBezTo>
                <a:cubicBezTo>
                  <a:pt x="193609" y="186080"/>
                  <a:pt x="204042" y="188231"/>
                  <a:pt x="215121" y="188231"/>
                </a:cubicBezTo>
                <a:cubicBezTo>
                  <a:pt x="226200" y="188231"/>
                  <a:pt x="236633" y="186080"/>
                  <a:pt x="246421" y="181831"/>
                </a:cubicBezTo>
                <a:cubicBezTo>
                  <a:pt x="256210" y="177583"/>
                  <a:pt x="264760" y="171774"/>
                  <a:pt x="272075" y="164514"/>
                </a:cubicBezTo>
                <a:cubicBezTo>
                  <a:pt x="279335" y="157254"/>
                  <a:pt x="285143" y="148703"/>
                  <a:pt x="289392" y="138861"/>
                </a:cubicBezTo>
                <a:cubicBezTo>
                  <a:pt x="293640" y="129073"/>
                  <a:pt x="295792" y="118639"/>
                  <a:pt x="295792" y="107561"/>
                </a:cubicBezTo>
                <a:close/>
                <a:moveTo>
                  <a:pt x="215121" y="134451"/>
                </a:moveTo>
                <a:cubicBezTo>
                  <a:pt x="211356" y="134451"/>
                  <a:pt x="207861" y="133752"/>
                  <a:pt x="204634" y="132353"/>
                </a:cubicBezTo>
                <a:cubicBezTo>
                  <a:pt x="201407" y="130955"/>
                  <a:pt x="198557" y="129019"/>
                  <a:pt x="196137" y="126599"/>
                </a:cubicBezTo>
                <a:cubicBezTo>
                  <a:pt x="193663" y="124125"/>
                  <a:pt x="191781" y="121328"/>
                  <a:pt x="190382" y="118102"/>
                </a:cubicBezTo>
                <a:cubicBezTo>
                  <a:pt x="188984" y="114875"/>
                  <a:pt x="188285" y="111379"/>
                  <a:pt x="188285" y="107614"/>
                </a:cubicBezTo>
                <a:cubicBezTo>
                  <a:pt x="188285" y="103850"/>
                  <a:pt x="188984" y="100354"/>
                  <a:pt x="190382" y="97127"/>
                </a:cubicBezTo>
                <a:cubicBezTo>
                  <a:pt x="191781" y="93900"/>
                  <a:pt x="193717" y="91050"/>
                  <a:pt x="196137" y="88630"/>
                </a:cubicBezTo>
                <a:cubicBezTo>
                  <a:pt x="198610" y="86156"/>
                  <a:pt x="201407" y="84274"/>
                  <a:pt x="204634" y="82876"/>
                </a:cubicBezTo>
                <a:cubicBezTo>
                  <a:pt x="207861" y="81477"/>
                  <a:pt x="211356" y="80778"/>
                  <a:pt x="215121" y="80778"/>
                </a:cubicBezTo>
                <a:cubicBezTo>
                  <a:pt x="218886" y="80778"/>
                  <a:pt x="222382" y="81477"/>
                  <a:pt x="225608" y="82876"/>
                </a:cubicBezTo>
                <a:cubicBezTo>
                  <a:pt x="228835" y="84274"/>
                  <a:pt x="231685" y="86210"/>
                  <a:pt x="234106" y="88630"/>
                </a:cubicBezTo>
                <a:cubicBezTo>
                  <a:pt x="236580" y="91104"/>
                  <a:pt x="238462" y="93900"/>
                  <a:pt x="239860" y="97127"/>
                </a:cubicBezTo>
                <a:cubicBezTo>
                  <a:pt x="241258" y="100354"/>
                  <a:pt x="241958" y="103850"/>
                  <a:pt x="241958" y="107614"/>
                </a:cubicBezTo>
                <a:cubicBezTo>
                  <a:pt x="241958" y="111379"/>
                  <a:pt x="241258" y="114875"/>
                  <a:pt x="239860" y="118102"/>
                </a:cubicBezTo>
                <a:cubicBezTo>
                  <a:pt x="238462" y="121328"/>
                  <a:pt x="236526" y="124179"/>
                  <a:pt x="234106" y="126599"/>
                </a:cubicBezTo>
                <a:cubicBezTo>
                  <a:pt x="231632" y="129073"/>
                  <a:pt x="228835" y="130955"/>
                  <a:pt x="225608" y="132353"/>
                </a:cubicBezTo>
                <a:cubicBezTo>
                  <a:pt x="222382" y="133752"/>
                  <a:pt x="218886" y="134451"/>
                  <a:pt x="215121" y="134451"/>
                </a:cubicBezTo>
                <a:close/>
                <a:moveTo>
                  <a:pt x="303321" y="169139"/>
                </a:moveTo>
                <a:cubicBezTo>
                  <a:pt x="320261" y="161986"/>
                  <a:pt x="336181" y="153166"/>
                  <a:pt x="351024" y="142572"/>
                </a:cubicBezTo>
                <a:cubicBezTo>
                  <a:pt x="365868" y="131977"/>
                  <a:pt x="379850" y="120360"/>
                  <a:pt x="393026" y="107614"/>
                </a:cubicBezTo>
                <a:cubicBezTo>
                  <a:pt x="379850" y="94869"/>
                  <a:pt x="365868" y="83198"/>
                  <a:pt x="351024" y="72657"/>
                </a:cubicBezTo>
                <a:cubicBezTo>
                  <a:pt x="336181" y="62063"/>
                  <a:pt x="320261" y="53242"/>
                  <a:pt x="303321" y="46090"/>
                </a:cubicBezTo>
                <a:cubicBezTo>
                  <a:pt x="309613" y="55071"/>
                  <a:pt x="314400" y="64805"/>
                  <a:pt x="317734" y="75400"/>
                </a:cubicBezTo>
                <a:cubicBezTo>
                  <a:pt x="321014" y="85995"/>
                  <a:pt x="322682" y="96697"/>
                  <a:pt x="322682" y="107668"/>
                </a:cubicBezTo>
                <a:cubicBezTo>
                  <a:pt x="322682" y="118639"/>
                  <a:pt x="321014" y="129342"/>
                  <a:pt x="317734" y="139936"/>
                </a:cubicBezTo>
                <a:cubicBezTo>
                  <a:pt x="314453" y="150370"/>
                  <a:pt x="309613" y="160158"/>
                  <a:pt x="303321" y="169139"/>
                </a:cubicBez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35" name="Volný tvar: obrazec 34">
            <a:extLst>
              <a:ext uri="{FF2B5EF4-FFF2-40B4-BE49-F238E27FC236}">
                <a16:creationId xmlns:a16="http://schemas.microsoft.com/office/drawing/2014/main" id="{5DECDCCB-180F-BB2D-49AC-4E5B5E8928B0}"/>
              </a:ext>
            </a:extLst>
          </p:cNvPr>
          <p:cNvSpPr/>
          <p:nvPr/>
        </p:nvSpPr>
        <p:spPr>
          <a:xfrm>
            <a:off x="9226373" y="5842801"/>
            <a:ext cx="468714" cy="468711"/>
          </a:xfrm>
          <a:custGeom>
            <a:avLst/>
            <a:gdLst>
              <a:gd name="connsiteX0" fmla="*/ 215175 w 430350"/>
              <a:gd name="connsiteY0" fmla="*/ 0 h 430350"/>
              <a:gd name="connsiteX1" fmla="*/ 272344 w 430350"/>
              <a:gd name="connsiteY1" fmla="*/ 7691 h 430350"/>
              <a:gd name="connsiteX2" fmla="*/ 323811 w 430350"/>
              <a:gd name="connsiteY2" fmla="*/ 29310 h 430350"/>
              <a:gd name="connsiteX3" fmla="*/ 367427 w 430350"/>
              <a:gd name="connsiteY3" fmla="*/ 62923 h 430350"/>
              <a:gd name="connsiteX4" fmla="*/ 401040 w 430350"/>
              <a:gd name="connsiteY4" fmla="*/ 106539 h 430350"/>
              <a:gd name="connsiteX5" fmla="*/ 422659 w 430350"/>
              <a:gd name="connsiteY5" fmla="*/ 158007 h 430350"/>
              <a:gd name="connsiteX6" fmla="*/ 430350 w 430350"/>
              <a:gd name="connsiteY6" fmla="*/ 215175 h 430350"/>
              <a:gd name="connsiteX7" fmla="*/ 422659 w 430350"/>
              <a:gd name="connsiteY7" fmla="*/ 272344 h 430350"/>
              <a:gd name="connsiteX8" fmla="*/ 401040 w 430350"/>
              <a:gd name="connsiteY8" fmla="*/ 323811 h 430350"/>
              <a:gd name="connsiteX9" fmla="*/ 367427 w 430350"/>
              <a:gd name="connsiteY9" fmla="*/ 367427 h 430350"/>
              <a:gd name="connsiteX10" fmla="*/ 323811 w 430350"/>
              <a:gd name="connsiteY10" fmla="*/ 401040 h 430350"/>
              <a:gd name="connsiteX11" fmla="*/ 272344 w 430350"/>
              <a:gd name="connsiteY11" fmla="*/ 422660 h 430350"/>
              <a:gd name="connsiteX12" fmla="*/ 215175 w 430350"/>
              <a:gd name="connsiteY12" fmla="*/ 430350 h 430350"/>
              <a:gd name="connsiteX13" fmla="*/ 158007 w 430350"/>
              <a:gd name="connsiteY13" fmla="*/ 422660 h 430350"/>
              <a:gd name="connsiteX14" fmla="*/ 106538 w 430350"/>
              <a:gd name="connsiteY14" fmla="*/ 401040 h 430350"/>
              <a:gd name="connsiteX15" fmla="*/ 62923 w 430350"/>
              <a:gd name="connsiteY15" fmla="*/ 367427 h 430350"/>
              <a:gd name="connsiteX16" fmla="*/ 29310 w 430350"/>
              <a:gd name="connsiteY16" fmla="*/ 323811 h 430350"/>
              <a:gd name="connsiteX17" fmla="*/ 7690 w 430350"/>
              <a:gd name="connsiteY17" fmla="*/ 272451 h 430350"/>
              <a:gd name="connsiteX18" fmla="*/ 0 w 430350"/>
              <a:gd name="connsiteY18" fmla="*/ 215229 h 430350"/>
              <a:gd name="connsiteX19" fmla="*/ 7690 w 430350"/>
              <a:gd name="connsiteY19" fmla="*/ 158060 h 430350"/>
              <a:gd name="connsiteX20" fmla="*/ 29310 w 430350"/>
              <a:gd name="connsiteY20" fmla="*/ 106593 h 430350"/>
              <a:gd name="connsiteX21" fmla="*/ 62923 w 430350"/>
              <a:gd name="connsiteY21" fmla="*/ 62977 h 430350"/>
              <a:gd name="connsiteX22" fmla="*/ 106538 w 430350"/>
              <a:gd name="connsiteY22" fmla="*/ 29364 h 430350"/>
              <a:gd name="connsiteX23" fmla="*/ 157899 w 430350"/>
              <a:gd name="connsiteY23" fmla="*/ 7744 h 430350"/>
              <a:gd name="connsiteX24" fmla="*/ 215175 w 430350"/>
              <a:gd name="connsiteY24" fmla="*/ 0 h 430350"/>
              <a:gd name="connsiteX25" fmla="*/ 26944 w 430350"/>
              <a:gd name="connsiteY25" fmla="*/ 215121 h 430350"/>
              <a:gd name="connsiteX26" fmla="*/ 34742 w 430350"/>
              <a:gd name="connsiteY26" fmla="*/ 268902 h 430350"/>
              <a:gd name="connsiteX27" fmla="*/ 111003 w 430350"/>
              <a:gd name="connsiteY27" fmla="*/ 268902 h 430350"/>
              <a:gd name="connsiteX28" fmla="*/ 108475 w 430350"/>
              <a:gd name="connsiteY28" fmla="*/ 242119 h 430350"/>
              <a:gd name="connsiteX29" fmla="*/ 107614 w 430350"/>
              <a:gd name="connsiteY29" fmla="*/ 215121 h 430350"/>
              <a:gd name="connsiteX30" fmla="*/ 108475 w 430350"/>
              <a:gd name="connsiteY30" fmla="*/ 188123 h 430350"/>
              <a:gd name="connsiteX31" fmla="*/ 111003 w 430350"/>
              <a:gd name="connsiteY31" fmla="*/ 161341 h 430350"/>
              <a:gd name="connsiteX32" fmla="*/ 34742 w 430350"/>
              <a:gd name="connsiteY32" fmla="*/ 161341 h 430350"/>
              <a:gd name="connsiteX33" fmla="*/ 26944 w 430350"/>
              <a:gd name="connsiteY33" fmla="*/ 215121 h 430350"/>
              <a:gd name="connsiteX34" fmla="*/ 153596 w 430350"/>
              <a:gd name="connsiteY34" fmla="*/ 37162 h 430350"/>
              <a:gd name="connsiteX35" fmla="*/ 119769 w 430350"/>
              <a:gd name="connsiteY35" fmla="*/ 52920 h 430350"/>
              <a:gd name="connsiteX36" fmla="*/ 89705 w 430350"/>
              <a:gd name="connsiteY36" fmla="*/ 74970 h 430350"/>
              <a:gd name="connsiteX37" fmla="*/ 64483 w 430350"/>
              <a:gd name="connsiteY37" fmla="*/ 102398 h 430350"/>
              <a:gd name="connsiteX38" fmla="*/ 45176 w 430350"/>
              <a:gd name="connsiteY38" fmla="*/ 134451 h 430350"/>
              <a:gd name="connsiteX39" fmla="*/ 115144 w 430350"/>
              <a:gd name="connsiteY39" fmla="*/ 134451 h 430350"/>
              <a:gd name="connsiteX40" fmla="*/ 121006 w 430350"/>
              <a:gd name="connsiteY40" fmla="*/ 109013 h 430350"/>
              <a:gd name="connsiteX41" fmla="*/ 129073 w 430350"/>
              <a:gd name="connsiteY41" fmla="*/ 83682 h 430350"/>
              <a:gd name="connsiteX42" fmla="*/ 139883 w 430350"/>
              <a:gd name="connsiteY42" fmla="*/ 59427 h 430350"/>
              <a:gd name="connsiteX43" fmla="*/ 153596 w 430350"/>
              <a:gd name="connsiteY43" fmla="*/ 37162 h 430350"/>
              <a:gd name="connsiteX44" fmla="*/ 45176 w 430350"/>
              <a:gd name="connsiteY44" fmla="*/ 295792 h 430350"/>
              <a:gd name="connsiteX45" fmla="*/ 64483 w 430350"/>
              <a:gd name="connsiteY45" fmla="*/ 327845 h 430350"/>
              <a:gd name="connsiteX46" fmla="*/ 89705 w 430350"/>
              <a:gd name="connsiteY46" fmla="*/ 355273 h 430350"/>
              <a:gd name="connsiteX47" fmla="*/ 119769 w 430350"/>
              <a:gd name="connsiteY47" fmla="*/ 377323 h 430350"/>
              <a:gd name="connsiteX48" fmla="*/ 153596 w 430350"/>
              <a:gd name="connsiteY48" fmla="*/ 393081 h 430350"/>
              <a:gd name="connsiteX49" fmla="*/ 139937 w 430350"/>
              <a:gd name="connsiteY49" fmla="*/ 370815 h 430350"/>
              <a:gd name="connsiteX50" fmla="*/ 129127 w 430350"/>
              <a:gd name="connsiteY50" fmla="*/ 346560 h 430350"/>
              <a:gd name="connsiteX51" fmla="*/ 121060 w 430350"/>
              <a:gd name="connsiteY51" fmla="*/ 321230 h 430350"/>
              <a:gd name="connsiteX52" fmla="*/ 115198 w 430350"/>
              <a:gd name="connsiteY52" fmla="*/ 295792 h 430350"/>
              <a:gd name="connsiteX53" fmla="*/ 45176 w 430350"/>
              <a:gd name="connsiteY53" fmla="*/ 295792 h 430350"/>
              <a:gd name="connsiteX54" fmla="*/ 292242 w 430350"/>
              <a:gd name="connsiteY54" fmla="*/ 268902 h 430350"/>
              <a:gd name="connsiteX55" fmla="*/ 294877 w 430350"/>
              <a:gd name="connsiteY55" fmla="*/ 242119 h 430350"/>
              <a:gd name="connsiteX56" fmla="*/ 295846 w 430350"/>
              <a:gd name="connsiteY56" fmla="*/ 215121 h 430350"/>
              <a:gd name="connsiteX57" fmla="*/ 294877 w 430350"/>
              <a:gd name="connsiteY57" fmla="*/ 188123 h 430350"/>
              <a:gd name="connsiteX58" fmla="*/ 292242 w 430350"/>
              <a:gd name="connsiteY58" fmla="*/ 161341 h 430350"/>
              <a:gd name="connsiteX59" fmla="*/ 138054 w 430350"/>
              <a:gd name="connsiteY59" fmla="*/ 161341 h 430350"/>
              <a:gd name="connsiteX60" fmla="*/ 135419 w 430350"/>
              <a:gd name="connsiteY60" fmla="*/ 188123 h 430350"/>
              <a:gd name="connsiteX61" fmla="*/ 134451 w 430350"/>
              <a:gd name="connsiteY61" fmla="*/ 215121 h 430350"/>
              <a:gd name="connsiteX62" fmla="*/ 135419 w 430350"/>
              <a:gd name="connsiteY62" fmla="*/ 242119 h 430350"/>
              <a:gd name="connsiteX63" fmla="*/ 138054 w 430350"/>
              <a:gd name="connsiteY63" fmla="*/ 268902 h 430350"/>
              <a:gd name="connsiteX64" fmla="*/ 292242 w 430350"/>
              <a:gd name="connsiteY64" fmla="*/ 268902 h 430350"/>
              <a:gd name="connsiteX65" fmla="*/ 215175 w 430350"/>
              <a:gd name="connsiteY65" fmla="*/ 26890 h 430350"/>
              <a:gd name="connsiteX66" fmla="*/ 195975 w 430350"/>
              <a:gd name="connsiteY66" fmla="*/ 32537 h 430350"/>
              <a:gd name="connsiteX67" fmla="*/ 179465 w 430350"/>
              <a:gd name="connsiteY67" fmla="*/ 47434 h 430350"/>
              <a:gd name="connsiteX68" fmla="*/ 165912 w 430350"/>
              <a:gd name="connsiteY68" fmla="*/ 68355 h 430350"/>
              <a:gd name="connsiteX69" fmla="*/ 155318 w 430350"/>
              <a:gd name="connsiteY69" fmla="*/ 91964 h 430350"/>
              <a:gd name="connsiteX70" fmla="*/ 147519 w 430350"/>
              <a:gd name="connsiteY70" fmla="*/ 115090 h 430350"/>
              <a:gd name="connsiteX71" fmla="*/ 142679 w 430350"/>
              <a:gd name="connsiteY71" fmla="*/ 134397 h 430350"/>
              <a:gd name="connsiteX72" fmla="*/ 287617 w 430350"/>
              <a:gd name="connsiteY72" fmla="*/ 134397 h 430350"/>
              <a:gd name="connsiteX73" fmla="*/ 282777 w 430350"/>
              <a:gd name="connsiteY73" fmla="*/ 115090 h 430350"/>
              <a:gd name="connsiteX74" fmla="*/ 274979 w 430350"/>
              <a:gd name="connsiteY74" fmla="*/ 91964 h 430350"/>
              <a:gd name="connsiteX75" fmla="*/ 264384 w 430350"/>
              <a:gd name="connsiteY75" fmla="*/ 68355 h 430350"/>
              <a:gd name="connsiteX76" fmla="*/ 250832 w 430350"/>
              <a:gd name="connsiteY76" fmla="*/ 47434 h 430350"/>
              <a:gd name="connsiteX77" fmla="*/ 234321 w 430350"/>
              <a:gd name="connsiteY77" fmla="*/ 32537 h 430350"/>
              <a:gd name="connsiteX78" fmla="*/ 215175 w 430350"/>
              <a:gd name="connsiteY78" fmla="*/ 26890 h 430350"/>
              <a:gd name="connsiteX79" fmla="*/ 215175 w 430350"/>
              <a:gd name="connsiteY79" fmla="*/ 403352 h 430350"/>
              <a:gd name="connsiteX80" fmla="*/ 234374 w 430350"/>
              <a:gd name="connsiteY80" fmla="*/ 397706 h 430350"/>
              <a:gd name="connsiteX81" fmla="*/ 250885 w 430350"/>
              <a:gd name="connsiteY81" fmla="*/ 382808 h 430350"/>
              <a:gd name="connsiteX82" fmla="*/ 264438 w 430350"/>
              <a:gd name="connsiteY82" fmla="*/ 361888 h 430350"/>
              <a:gd name="connsiteX83" fmla="*/ 275033 w 430350"/>
              <a:gd name="connsiteY83" fmla="*/ 338278 h 430350"/>
              <a:gd name="connsiteX84" fmla="*/ 282831 w 430350"/>
              <a:gd name="connsiteY84" fmla="*/ 315153 h 430350"/>
              <a:gd name="connsiteX85" fmla="*/ 287671 w 430350"/>
              <a:gd name="connsiteY85" fmla="*/ 295846 h 430350"/>
              <a:gd name="connsiteX86" fmla="*/ 142733 w 430350"/>
              <a:gd name="connsiteY86" fmla="*/ 295846 h 430350"/>
              <a:gd name="connsiteX87" fmla="*/ 147573 w 430350"/>
              <a:gd name="connsiteY87" fmla="*/ 315153 h 430350"/>
              <a:gd name="connsiteX88" fmla="*/ 155371 w 430350"/>
              <a:gd name="connsiteY88" fmla="*/ 338278 h 430350"/>
              <a:gd name="connsiteX89" fmla="*/ 165966 w 430350"/>
              <a:gd name="connsiteY89" fmla="*/ 361888 h 430350"/>
              <a:gd name="connsiteX90" fmla="*/ 179519 w 430350"/>
              <a:gd name="connsiteY90" fmla="*/ 382808 h 430350"/>
              <a:gd name="connsiteX91" fmla="*/ 196029 w 430350"/>
              <a:gd name="connsiteY91" fmla="*/ 397706 h 430350"/>
              <a:gd name="connsiteX92" fmla="*/ 215175 w 430350"/>
              <a:gd name="connsiteY92" fmla="*/ 403352 h 430350"/>
              <a:gd name="connsiteX93" fmla="*/ 385121 w 430350"/>
              <a:gd name="connsiteY93" fmla="*/ 134451 h 430350"/>
              <a:gd name="connsiteX94" fmla="*/ 365814 w 430350"/>
              <a:gd name="connsiteY94" fmla="*/ 102398 h 430350"/>
              <a:gd name="connsiteX95" fmla="*/ 340591 w 430350"/>
              <a:gd name="connsiteY95" fmla="*/ 74970 h 430350"/>
              <a:gd name="connsiteX96" fmla="*/ 310528 w 430350"/>
              <a:gd name="connsiteY96" fmla="*/ 52920 h 430350"/>
              <a:gd name="connsiteX97" fmla="*/ 276700 w 430350"/>
              <a:gd name="connsiteY97" fmla="*/ 37162 h 430350"/>
              <a:gd name="connsiteX98" fmla="*/ 290360 w 430350"/>
              <a:gd name="connsiteY98" fmla="*/ 59427 h 430350"/>
              <a:gd name="connsiteX99" fmla="*/ 301170 w 430350"/>
              <a:gd name="connsiteY99" fmla="*/ 83682 h 430350"/>
              <a:gd name="connsiteX100" fmla="*/ 309237 w 430350"/>
              <a:gd name="connsiteY100" fmla="*/ 109013 h 430350"/>
              <a:gd name="connsiteX101" fmla="*/ 315099 w 430350"/>
              <a:gd name="connsiteY101" fmla="*/ 134451 h 430350"/>
              <a:gd name="connsiteX102" fmla="*/ 385121 w 430350"/>
              <a:gd name="connsiteY102" fmla="*/ 134451 h 430350"/>
              <a:gd name="connsiteX103" fmla="*/ 276700 w 430350"/>
              <a:gd name="connsiteY103" fmla="*/ 393081 h 430350"/>
              <a:gd name="connsiteX104" fmla="*/ 310528 w 430350"/>
              <a:gd name="connsiteY104" fmla="*/ 377323 h 430350"/>
              <a:gd name="connsiteX105" fmla="*/ 340591 w 430350"/>
              <a:gd name="connsiteY105" fmla="*/ 355273 h 430350"/>
              <a:gd name="connsiteX106" fmla="*/ 365814 w 430350"/>
              <a:gd name="connsiteY106" fmla="*/ 327845 h 430350"/>
              <a:gd name="connsiteX107" fmla="*/ 385121 w 430350"/>
              <a:gd name="connsiteY107" fmla="*/ 295792 h 430350"/>
              <a:gd name="connsiteX108" fmla="*/ 315153 w 430350"/>
              <a:gd name="connsiteY108" fmla="*/ 295792 h 430350"/>
              <a:gd name="connsiteX109" fmla="*/ 309291 w 430350"/>
              <a:gd name="connsiteY109" fmla="*/ 321230 h 430350"/>
              <a:gd name="connsiteX110" fmla="*/ 301224 w 430350"/>
              <a:gd name="connsiteY110" fmla="*/ 346560 h 430350"/>
              <a:gd name="connsiteX111" fmla="*/ 290414 w 430350"/>
              <a:gd name="connsiteY111" fmla="*/ 370815 h 430350"/>
              <a:gd name="connsiteX112" fmla="*/ 276700 w 430350"/>
              <a:gd name="connsiteY112" fmla="*/ 393081 h 430350"/>
              <a:gd name="connsiteX113" fmla="*/ 403406 w 430350"/>
              <a:gd name="connsiteY113" fmla="*/ 215121 h 430350"/>
              <a:gd name="connsiteX114" fmla="*/ 395608 w 430350"/>
              <a:gd name="connsiteY114" fmla="*/ 161341 h 430350"/>
              <a:gd name="connsiteX115" fmla="*/ 319348 w 430350"/>
              <a:gd name="connsiteY115" fmla="*/ 161341 h 430350"/>
              <a:gd name="connsiteX116" fmla="*/ 321875 w 430350"/>
              <a:gd name="connsiteY116" fmla="*/ 188123 h 430350"/>
              <a:gd name="connsiteX117" fmla="*/ 322736 w 430350"/>
              <a:gd name="connsiteY117" fmla="*/ 215121 h 430350"/>
              <a:gd name="connsiteX118" fmla="*/ 321875 w 430350"/>
              <a:gd name="connsiteY118" fmla="*/ 242119 h 430350"/>
              <a:gd name="connsiteX119" fmla="*/ 319348 w 430350"/>
              <a:gd name="connsiteY119" fmla="*/ 268902 h 430350"/>
              <a:gd name="connsiteX120" fmla="*/ 395608 w 430350"/>
              <a:gd name="connsiteY120" fmla="*/ 268902 h 430350"/>
              <a:gd name="connsiteX121" fmla="*/ 403406 w 430350"/>
              <a:gd name="connsiteY121" fmla="*/ 215121 h 43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430350" h="430350">
                <a:moveTo>
                  <a:pt x="215175" y="0"/>
                </a:moveTo>
                <a:cubicBezTo>
                  <a:pt x="234912" y="0"/>
                  <a:pt x="253951" y="2582"/>
                  <a:pt x="272344" y="7691"/>
                </a:cubicBezTo>
                <a:cubicBezTo>
                  <a:pt x="290683" y="12800"/>
                  <a:pt x="307839" y="20006"/>
                  <a:pt x="323811" y="29310"/>
                </a:cubicBezTo>
                <a:cubicBezTo>
                  <a:pt x="339784" y="38614"/>
                  <a:pt x="354305" y="49854"/>
                  <a:pt x="367427" y="62923"/>
                </a:cubicBezTo>
                <a:cubicBezTo>
                  <a:pt x="380496" y="76045"/>
                  <a:pt x="391736" y="90566"/>
                  <a:pt x="401040" y="106539"/>
                </a:cubicBezTo>
                <a:cubicBezTo>
                  <a:pt x="410344" y="122512"/>
                  <a:pt x="417551" y="139668"/>
                  <a:pt x="422659" y="158007"/>
                </a:cubicBezTo>
                <a:cubicBezTo>
                  <a:pt x="427769" y="176346"/>
                  <a:pt x="430350" y="195384"/>
                  <a:pt x="430350" y="215175"/>
                </a:cubicBezTo>
                <a:cubicBezTo>
                  <a:pt x="430350" y="234966"/>
                  <a:pt x="427769" y="253951"/>
                  <a:pt x="422659" y="272344"/>
                </a:cubicBezTo>
                <a:cubicBezTo>
                  <a:pt x="417551" y="290683"/>
                  <a:pt x="410344" y="307839"/>
                  <a:pt x="401040" y="323811"/>
                </a:cubicBezTo>
                <a:cubicBezTo>
                  <a:pt x="391736" y="339784"/>
                  <a:pt x="380496" y="354305"/>
                  <a:pt x="367427" y="367427"/>
                </a:cubicBezTo>
                <a:cubicBezTo>
                  <a:pt x="354305" y="380550"/>
                  <a:pt x="339784" y="391736"/>
                  <a:pt x="323811" y="401040"/>
                </a:cubicBezTo>
                <a:cubicBezTo>
                  <a:pt x="307839" y="410344"/>
                  <a:pt x="290683" y="417551"/>
                  <a:pt x="272344" y="422660"/>
                </a:cubicBezTo>
                <a:cubicBezTo>
                  <a:pt x="254004" y="427769"/>
                  <a:pt x="234966" y="430350"/>
                  <a:pt x="215175" y="430350"/>
                </a:cubicBezTo>
                <a:cubicBezTo>
                  <a:pt x="195384" y="430350"/>
                  <a:pt x="176400" y="427822"/>
                  <a:pt x="158007" y="422660"/>
                </a:cubicBezTo>
                <a:cubicBezTo>
                  <a:pt x="139667" y="417551"/>
                  <a:pt x="122512" y="410344"/>
                  <a:pt x="106538" y="401040"/>
                </a:cubicBezTo>
                <a:cubicBezTo>
                  <a:pt x="90566" y="391736"/>
                  <a:pt x="76045" y="380550"/>
                  <a:pt x="62923" y="367427"/>
                </a:cubicBezTo>
                <a:cubicBezTo>
                  <a:pt x="49801" y="354359"/>
                  <a:pt x="38614" y="339784"/>
                  <a:pt x="29310" y="323811"/>
                </a:cubicBezTo>
                <a:cubicBezTo>
                  <a:pt x="20006" y="307839"/>
                  <a:pt x="12800" y="290736"/>
                  <a:pt x="7690" y="272451"/>
                </a:cubicBezTo>
                <a:cubicBezTo>
                  <a:pt x="2581" y="254166"/>
                  <a:pt x="0" y="235074"/>
                  <a:pt x="0" y="215229"/>
                </a:cubicBezTo>
                <a:cubicBezTo>
                  <a:pt x="0" y="195491"/>
                  <a:pt x="2528" y="176453"/>
                  <a:pt x="7690" y="158060"/>
                </a:cubicBezTo>
                <a:cubicBezTo>
                  <a:pt x="12800" y="139721"/>
                  <a:pt x="20006" y="122565"/>
                  <a:pt x="29310" y="106593"/>
                </a:cubicBezTo>
                <a:cubicBezTo>
                  <a:pt x="38614" y="90620"/>
                  <a:pt x="49801" y="76099"/>
                  <a:pt x="62923" y="62977"/>
                </a:cubicBezTo>
                <a:cubicBezTo>
                  <a:pt x="75992" y="49908"/>
                  <a:pt x="90566" y="38668"/>
                  <a:pt x="106538" y="29364"/>
                </a:cubicBezTo>
                <a:cubicBezTo>
                  <a:pt x="122512" y="20060"/>
                  <a:pt x="139614" y="12854"/>
                  <a:pt x="157899" y="7744"/>
                </a:cubicBezTo>
                <a:cubicBezTo>
                  <a:pt x="176184" y="2582"/>
                  <a:pt x="195276" y="0"/>
                  <a:pt x="215175" y="0"/>
                </a:cubicBezTo>
                <a:close/>
                <a:moveTo>
                  <a:pt x="26944" y="215121"/>
                </a:moveTo>
                <a:cubicBezTo>
                  <a:pt x="26944" y="233729"/>
                  <a:pt x="29525" y="251692"/>
                  <a:pt x="34742" y="268902"/>
                </a:cubicBezTo>
                <a:lnTo>
                  <a:pt x="111003" y="268902"/>
                </a:lnTo>
                <a:cubicBezTo>
                  <a:pt x="109873" y="259920"/>
                  <a:pt x="109013" y="250993"/>
                  <a:pt x="108475" y="242119"/>
                </a:cubicBezTo>
                <a:cubicBezTo>
                  <a:pt x="107937" y="233245"/>
                  <a:pt x="107614" y="224210"/>
                  <a:pt x="107614" y="215121"/>
                </a:cubicBezTo>
                <a:cubicBezTo>
                  <a:pt x="107614" y="206032"/>
                  <a:pt x="107883" y="196997"/>
                  <a:pt x="108475" y="188123"/>
                </a:cubicBezTo>
                <a:cubicBezTo>
                  <a:pt x="109013" y="179250"/>
                  <a:pt x="109873" y="170322"/>
                  <a:pt x="111003" y="161341"/>
                </a:cubicBezTo>
                <a:lnTo>
                  <a:pt x="34742" y="161341"/>
                </a:lnTo>
                <a:cubicBezTo>
                  <a:pt x="29525" y="178551"/>
                  <a:pt x="26944" y="196513"/>
                  <a:pt x="26944" y="215121"/>
                </a:cubicBezTo>
                <a:close/>
                <a:moveTo>
                  <a:pt x="153596" y="37162"/>
                </a:moveTo>
                <a:cubicBezTo>
                  <a:pt x="141819" y="41250"/>
                  <a:pt x="130579" y="46466"/>
                  <a:pt x="119769" y="52920"/>
                </a:cubicBezTo>
                <a:cubicBezTo>
                  <a:pt x="108959" y="59374"/>
                  <a:pt x="98956" y="66741"/>
                  <a:pt x="89705" y="74970"/>
                </a:cubicBezTo>
                <a:cubicBezTo>
                  <a:pt x="80455" y="83252"/>
                  <a:pt x="72066" y="92395"/>
                  <a:pt x="64483" y="102398"/>
                </a:cubicBezTo>
                <a:cubicBezTo>
                  <a:pt x="56899" y="112401"/>
                  <a:pt x="50500" y="123103"/>
                  <a:pt x="45176" y="134451"/>
                </a:cubicBezTo>
                <a:lnTo>
                  <a:pt x="115144" y="134451"/>
                </a:lnTo>
                <a:cubicBezTo>
                  <a:pt x="116811" y="126061"/>
                  <a:pt x="118801" y="117564"/>
                  <a:pt x="121006" y="109013"/>
                </a:cubicBezTo>
                <a:cubicBezTo>
                  <a:pt x="123265" y="100462"/>
                  <a:pt x="125954" y="92018"/>
                  <a:pt x="129073" y="83682"/>
                </a:cubicBezTo>
                <a:cubicBezTo>
                  <a:pt x="132246" y="75346"/>
                  <a:pt x="135849" y="67279"/>
                  <a:pt x="139883" y="59427"/>
                </a:cubicBezTo>
                <a:cubicBezTo>
                  <a:pt x="144024" y="51629"/>
                  <a:pt x="148541" y="44207"/>
                  <a:pt x="153596" y="37162"/>
                </a:cubicBezTo>
                <a:close/>
                <a:moveTo>
                  <a:pt x="45176" y="295792"/>
                </a:moveTo>
                <a:cubicBezTo>
                  <a:pt x="50500" y="307139"/>
                  <a:pt x="56953" y="317842"/>
                  <a:pt x="64483" y="327845"/>
                </a:cubicBezTo>
                <a:cubicBezTo>
                  <a:pt x="72066" y="337848"/>
                  <a:pt x="80455" y="346991"/>
                  <a:pt x="89705" y="355273"/>
                </a:cubicBezTo>
                <a:cubicBezTo>
                  <a:pt x="98956" y="363555"/>
                  <a:pt x="108959" y="370869"/>
                  <a:pt x="119769" y="377323"/>
                </a:cubicBezTo>
                <a:cubicBezTo>
                  <a:pt x="130525" y="383776"/>
                  <a:pt x="141819" y="388993"/>
                  <a:pt x="153596" y="393081"/>
                </a:cubicBezTo>
                <a:cubicBezTo>
                  <a:pt x="148541" y="386089"/>
                  <a:pt x="144024" y="378667"/>
                  <a:pt x="139937" y="370815"/>
                </a:cubicBezTo>
                <a:cubicBezTo>
                  <a:pt x="135849" y="362963"/>
                  <a:pt x="132246" y="354896"/>
                  <a:pt x="129127" y="346560"/>
                </a:cubicBezTo>
                <a:cubicBezTo>
                  <a:pt x="125954" y="338225"/>
                  <a:pt x="123265" y="329781"/>
                  <a:pt x="121060" y="321230"/>
                </a:cubicBezTo>
                <a:cubicBezTo>
                  <a:pt x="118801" y="312679"/>
                  <a:pt x="116865" y="304235"/>
                  <a:pt x="115198" y="295792"/>
                </a:cubicBezTo>
                <a:lnTo>
                  <a:pt x="45176" y="295792"/>
                </a:lnTo>
                <a:close/>
                <a:moveTo>
                  <a:pt x="292242" y="268902"/>
                </a:moveTo>
                <a:cubicBezTo>
                  <a:pt x="293372" y="259920"/>
                  <a:pt x="294232" y="250993"/>
                  <a:pt x="294877" y="242119"/>
                </a:cubicBezTo>
                <a:cubicBezTo>
                  <a:pt x="295523" y="233245"/>
                  <a:pt x="295846" y="224210"/>
                  <a:pt x="295846" y="215121"/>
                </a:cubicBezTo>
                <a:cubicBezTo>
                  <a:pt x="295846" y="206032"/>
                  <a:pt x="295523" y="196997"/>
                  <a:pt x="294877" y="188123"/>
                </a:cubicBezTo>
                <a:cubicBezTo>
                  <a:pt x="294232" y="179250"/>
                  <a:pt x="293372" y="170322"/>
                  <a:pt x="292242" y="161341"/>
                </a:cubicBezTo>
                <a:lnTo>
                  <a:pt x="138054" y="161341"/>
                </a:lnTo>
                <a:cubicBezTo>
                  <a:pt x="136925" y="170322"/>
                  <a:pt x="136064" y="179250"/>
                  <a:pt x="135419" y="188123"/>
                </a:cubicBezTo>
                <a:cubicBezTo>
                  <a:pt x="134773" y="196997"/>
                  <a:pt x="134451" y="206032"/>
                  <a:pt x="134451" y="215121"/>
                </a:cubicBezTo>
                <a:cubicBezTo>
                  <a:pt x="134451" y="224210"/>
                  <a:pt x="134773" y="233245"/>
                  <a:pt x="135419" y="242119"/>
                </a:cubicBezTo>
                <a:cubicBezTo>
                  <a:pt x="136064" y="250993"/>
                  <a:pt x="136925" y="259920"/>
                  <a:pt x="138054" y="268902"/>
                </a:cubicBezTo>
                <a:lnTo>
                  <a:pt x="292242" y="268902"/>
                </a:lnTo>
                <a:close/>
                <a:moveTo>
                  <a:pt x="215175" y="26890"/>
                </a:moveTo>
                <a:cubicBezTo>
                  <a:pt x="208291" y="26890"/>
                  <a:pt x="201892" y="28773"/>
                  <a:pt x="195975" y="32537"/>
                </a:cubicBezTo>
                <a:cubicBezTo>
                  <a:pt x="190006" y="36302"/>
                  <a:pt x="184520" y="41303"/>
                  <a:pt x="179465" y="47434"/>
                </a:cubicBezTo>
                <a:cubicBezTo>
                  <a:pt x="174409" y="53619"/>
                  <a:pt x="169892" y="60557"/>
                  <a:pt x="165912" y="68355"/>
                </a:cubicBezTo>
                <a:cubicBezTo>
                  <a:pt x="161932" y="76153"/>
                  <a:pt x="158383" y="84005"/>
                  <a:pt x="155318" y="91964"/>
                </a:cubicBezTo>
                <a:cubicBezTo>
                  <a:pt x="152252" y="99924"/>
                  <a:pt x="149670" y="107668"/>
                  <a:pt x="147519" y="115090"/>
                </a:cubicBezTo>
                <a:cubicBezTo>
                  <a:pt x="145422" y="122512"/>
                  <a:pt x="143809" y="128965"/>
                  <a:pt x="142679" y="134397"/>
                </a:cubicBezTo>
                <a:lnTo>
                  <a:pt x="287617" y="134397"/>
                </a:lnTo>
                <a:cubicBezTo>
                  <a:pt x="286488" y="128911"/>
                  <a:pt x="284874" y="122512"/>
                  <a:pt x="282777" y="115090"/>
                </a:cubicBezTo>
                <a:cubicBezTo>
                  <a:pt x="280679" y="107668"/>
                  <a:pt x="278098" y="99978"/>
                  <a:pt x="274979" y="91964"/>
                </a:cubicBezTo>
                <a:cubicBezTo>
                  <a:pt x="271913" y="84005"/>
                  <a:pt x="268364" y="76099"/>
                  <a:pt x="264384" y="68355"/>
                </a:cubicBezTo>
                <a:cubicBezTo>
                  <a:pt x="260405" y="60610"/>
                  <a:pt x="255887" y="53619"/>
                  <a:pt x="250832" y="47434"/>
                </a:cubicBezTo>
                <a:cubicBezTo>
                  <a:pt x="245776" y="41250"/>
                  <a:pt x="240290" y="36302"/>
                  <a:pt x="234321" y="32537"/>
                </a:cubicBezTo>
                <a:cubicBezTo>
                  <a:pt x="228405" y="28773"/>
                  <a:pt x="222005" y="26890"/>
                  <a:pt x="215175" y="26890"/>
                </a:cubicBezTo>
                <a:close/>
                <a:moveTo>
                  <a:pt x="215175" y="403352"/>
                </a:moveTo>
                <a:cubicBezTo>
                  <a:pt x="222059" y="403352"/>
                  <a:pt x="228459" y="401470"/>
                  <a:pt x="234374" y="397706"/>
                </a:cubicBezTo>
                <a:cubicBezTo>
                  <a:pt x="240344" y="393941"/>
                  <a:pt x="245830" y="388939"/>
                  <a:pt x="250885" y="382808"/>
                </a:cubicBezTo>
                <a:cubicBezTo>
                  <a:pt x="255940" y="376624"/>
                  <a:pt x="260458" y="369686"/>
                  <a:pt x="264438" y="361888"/>
                </a:cubicBezTo>
                <a:cubicBezTo>
                  <a:pt x="268418" y="354090"/>
                  <a:pt x="271967" y="346238"/>
                  <a:pt x="275033" y="338278"/>
                </a:cubicBezTo>
                <a:cubicBezTo>
                  <a:pt x="278098" y="330319"/>
                  <a:pt x="280679" y="322574"/>
                  <a:pt x="282831" y="315153"/>
                </a:cubicBezTo>
                <a:cubicBezTo>
                  <a:pt x="284928" y="307731"/>
                  <a:pt x="286542" y="301277"/>
                  <a:pt x="287671" y="295846"/>
                </a:cubicBezTo>
                <a:lnTo>
                  <a:pt x="142733" y="295846"/>
                </a:lnTo>
                <a:cubicBezTo>
                  <a:pt x="143862" y="301331"/>
                  <a:pt x="145476" y="307731"/>
                  <a:pt x="147573" y="315153"/>
                </a:cubicBezTo>
                <a:cubicBezTo>
                  <a:pt x="149670" y="322574"/>
                  <a:pt x="152252" y="330265"/>
                  <a:pt x="155371" y="338278"/>
                </a:cubicBezTo>
                <a:cubicBezTo>
                  <a:pt x="158437" y="346238"/>
                  <a:pt x="161986" y="354143"/>
                  <a:pt x="165966" y="361888"/>
                </a:cubicBezTo>
                <a:cubicBezTo>
                  <a:pt x="169946" y="369632"/>
                  <a:pt x="174463" y="376624"/>
                  <a:pt x="179519" y="382808"/>
                </a:cubicBezTo>
                <a:cubicBezTo>
                  <a:pt x="184574" y="388993"/>
                  <a:pt x="190059" y="393941"/>
                  <a:pt x="196029" y="397706"/>
                </a:cubicBezTo>
                <a:cubicBezTo>
                  <a:pt x="201892" y="401470"/>
                  <a:pt x="208291" y="403352"/>
                  <a:pt x="215175" y="403352"/>
                </a:cubicBezTo>
                <a:close/>
                <a:moveTo>
                  <a:pt x="385121" y="134451"/>
                </a:moveTo>
                <a:cubicBezTo>
                  <a:pt x="379797" y="123103"/>
                  <a:pt x="373343" y="112455"/>
                  <a:pt x="365814" y="102398"/>
                </a:cubicBezTo>
                <a:cubicBezTo>
                  <a:pt x="358231" y="92395"/>
                  <a:pt x="349841" y="83252"/>
                  <a:pt x="340591" y="74970"/>
                </a:cubicBezTo>
                <a:cubicBezTo>
                  <a:pt x="331341" y="66688"/>
                  <a:pt x="321337" y="59374"/>
                  <a:pt x="310528" y="52920"/>
                </a:cubicBezTo>
                <a:cubicBezTo>
                  <a:pt x="299718" y="46466"/>
                  <a:pt x="288478" y="41250"/>
                  <a:pt x="276700" y="37162"/>
                </a:cubicBezTo>
                <a:cubicBezTo>
                  <a:pt x="281755" y="44154"/>
                  <a:pt x="286273" y="51575"/>
                  <a:pt x="290360" y="59427"/>
                </a:cubicBezTo>
                <a:cubicBezTo>
                  <a:pt x="294393" y="67279"/>
                  <a:pt x="298051" y="75346"/>
                  <a:pt x="301170" y="83682"/>
                </a:cubicBezTo>
                <a:cubicBezTo>
                  <a:pt x="304343" y="92018"/>
                  <a:pt x="307032" y="100462"/>
                  <a:pt x="309237" y="109013"/>
                </a:cubicBezTo>
                <a:cubicBezTo>
                  <a:pt x="311496" y="117564"/>
                  <a:pt x="313432" y="126007"/>
                  <a:pt x="315099" y="134451"/>
                </a:cubicBezTo>
                <a:lnTo>
                  <a:pt x="385121" y="134451"/>
                </a:lnTo>
                <a:close/>
                <a:moveTo>
                  <a:pt x="276700" y="393081"/>
                </a:moveTo>
                <a:cubicBezTo>
                  <a:pt x="288478" y="389047"/>
                  <a:pt x="299718" y="383776"/>
                  <a:pt x="310528" y="377323"/>
                </a:cubicBezTo>
                <a:cubicBezTo>
                  <a:pt x="321284" y="370869"/>
                  <a:pt x="331341" y="363555"/>
                  <a:pt x="340591" y="355273"/>
                </a:cubicBezTo>
                <a:cubicBezTo>
                  <a:pt x="349841" y="346991"/>
                  <a:pt x="358231" y="337848"/>
                  <a:pt x="365814" y="327845"/>
                </a:cubicBezTo>
                <a:cubicBezTo>
                  <a:pt x="373396" y="317842"/>
                  <a:pt x="379797" y="307139"/>
                  <a:pt x="385121" y="295792"/>
                </a:cubicBezTo>
                <a:lnTo>
                  <a:pt x="315153" y="295792"/>
                </a:lnTo>
                <a:cubicBezTo>
                  <a:pt x="313486" y="304182"/>
                  <a:pt x="311496" y="312679"/>
                  <a:pt x="309291" y="321230"/>
                </a:cubicBezTo>
                <a:cubicBezTo>
                  <a:pt x="307032" y="329781"/>
                  <a:pt x="304343" y="338225"/>
                  <a:pt x="301224" y="346560"/>
                </a:cubicBezTo>
                <a:cubicBezTo>
                  <a:pt x="298051" y="354896"/>
                  <a:pt x="294447" y="362963"/>
                  <a:pt x="290414" y="370815"/>
                </a:cubicBezTo>
                <a:cubicBezTo>
                  <a:pt x="286273" y="378614"/>
                  <a:pt x="281755" y="386035"/>
                  <a:pt x="276700" y="393081"/>
                </a:cubicBezTo>
                <a:close/>
                <a:moveTo>
                  <a:pt x="403406" y="215121"/>
                </a:moveTo>
                <a:cubicBezTo>
                  <a:pt x="403406" y="196513"/>
                  <a:pt x="400825" y="178551"/>
                  <a:pt x="395608" y="161341"/>
                </a:cubicBezTo>
                <a:lnTo>
                  <a:pt x="319348" y="161341"/>
                </a:lnTo>
                <a:cubicBezTo>
                  <a:pt x="320477" y="170322"/>
                  <a:pt x="321284" y="179250"/>
                  <a:pt x="321875" y="188123"/>
                </a:cubicBezTo>
                <a:cubicBezTo>
                  <a:pt x="322413" y="196997"/>
                  <a:pt x="322736" y="206032"/>
                  <a:pt x="322736" y="215121"/>
                </a:cubicBezTo>
                <a:cubicBezTo>
                  <a:pt x="322736" y="224210"/>
                  <a:pt x="322467" y="233245"/>
                  <a:pt x="321875" y="242119"/>
                </a:cubicBezTo>
                <a:cubicBezTo>
                  <a:pt x="321337" y="250993"/>
                  <a:pt x="320477" y="259920"/>
                  <a:pt x="319348" y="268902"/>
                </a:cubicBezTo>
                <a:lnTo>
                  <a:pt x="395608" y="268902"/>
                </a:lnTo>
                <a:cubicBezTo>
                  <a:pt x="400771" y="251692"/>
                  <a:pt x="403406" y="233729"/>
                  <a:pt x="403406" y="215121"/>
                </a:cubicBez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36" name="Volný tvar: obrazec 35">
            <a:extLst>
              <a:ext uri="{FF2B5EF4-FFF2-40B4-BE49-F238E27FC236}">
                <a16:creationId xmlns:a16="http://schemas.microsoft.com/office/drawing/2014/main" id="{DDE528A4-FE87-851A-5874-D9AEABE88AEA}"/>
              </a:ext>
            </a:extLst>
          </p:cNvPr>
          <p:cNvSpPr/>
          <p:nvPr/>
        </p:nvSpPr>
        <p:spPr>
          <a:xfrm>
            <a:off x="8281324" y="5842836"/>
            <a:ext cx="468585" cy="468641"/>
          </a:xfrm>
          <a:custGeom>
            <a:avLst/>
            <a:gdLst>
              <a:gd name="connsiteX0" fmla="*/ 242011 w 430242"/>
              <a:gd name="connsiteY0" fmla="*/ 295846 h 430296"/>
              <a:gd name="connsiteX1" fmla="*/ 142626 w 430242"/>
              <a:gd name="connsiteY1" fmla="*/ 295846 h 430296"/>
              <a:gd name="connsiteX2" fmla="*/ 154188 w 430242"/>
              <a:gd name="connsiteY2" fmla="*/ 336181 h 430296"/>
              <a:gd name="connsiteX3" fmla="*/ 173119 w 430242"/>
              <a:gd name="connsiteY3" fmla="*/ 373343 h 430296"/>
              <a:gd name="connsiteX4" fmla="*/ 164622 w 430242"/>
              <a:gd name="connsiteY4" fmla="*/ 381840 h 430296"/>
              <a:gd name="connsiteX5" fmla="*/ 157361 w 430242"/>
              <a:gd name="connsiteY5" fmla="*/ 391736 h 430296"/>
              <a:gd name="connsiteX6" fmla="*/ 152306 w 430242"/>
              <a:gd name="connsiteY6" fmla="*/ 402653 h 430296"/>
              <a:gd name="connsiteX7" fmla="*/ 150423 w 430242"/>
              <a:gd name="connsiteY7" fmla="*/ 414324 h 430296"/>
              <a:gd name="connsiteX8" fmla="*/ 151069 w 430242"/>
              <a:gd name="connsiteY8" fmla="*/ 420616 h 430296"/>
              <a:gd name="connsiteX9" fmla="*/ 89705 w 430242"/>
              <a:gd name="connsiteY9" fmla="*/ 389854 h 430296"/>
              <a:gd name="connsiteX10" fmla="*/ 42002 w 430242"/>
              <a:gd name="connsiteY10" fmla="*/ 342473 h 430296"/>
              <a:gd name="connsiteX11" fmla="*/ 11025 w 430242"/>
              <a:gd name="connsiteY11" fmla="*/ 282938 h 430296"/>
              <a:gd name="connsiteX12" fmla="*/ 0 w 430242"/>
              <a:gd name="connsiteY12" fmla="*/ 215175 h 430296"/>
              <a:gd name="connsiteX13" fmla="*/ 7690 w 430242"/>
              <a:gd name="connsiteY13" fmla="*/ 158007 h 430296"/>
              <a:gd name="connsiteX14" fmla="*/ 29418 w 430242"/>
              <a:gd name="connsiteY14" fmla="*/ 106646 h 430296"/>
              <a:gd name="connsiteX15" fmla="*/ 63138 w 430242"/>
              <a:gd name="connsiteY15" fmla="*/ 63138 h 430296"/>
              <a:gd name="connsiteX16" fmla="*/ 106646 w 430242"/>
              <a:gd name="connsiteY16" fmla="*/ 29418 h 430296"/>
              <a:gd name="connsiteX17" fmla="*/ 158007 w 430242"/>
              <a:gd name="connsiteY17" fmla="*/ 7691 h 430296"/>
              <a:gd name="connsiteX18" fmla="*/ 215175 w 430242"/>
              <a:gd name="connsiteY18" fmla="*/ 0 h 430296"/>
              <a:gd name="connsiteX19" fmla="*/ 285573 w 430242"/>
              <a:gd name="connsiteY19" fmla="*/ 11886 h 430296"/>
              <a:gd name="connsiteX20" fmla="*/ 346722 w 430242"/>
              <a:gd name="connsiteY20" fmla="*/ 45176 h 430296"/>
              <a:gd name="connsiteX21" fmla="*/ 394102 w 430242"/>
              <a:gd name="connsiteY21" fmla="*/ 96213 h 430296"/>
              <a:gd name="connsiteX22" fmla="*/ 423197 w 430242"/>
              <a:gd name="connsiteY22" fmla="*/ 161341 h 430296"/>
              <a:gd name="connsiteX23" fmla="*/ 138108 w 430242"/>
              <a:gd name="connsiteY23" fmla="*/ 161341 h 430296"/>
              <a:gd name="connsiteX24" fmla="*/ 135365 w 430242"/>
              <a:gd name="connsiteY24" fmla="*/ 188123 h 430296"/>
              <a:gd name="connsiteX25" fmla="*/ 134505 w 430242"/>
              <a:gd name="connsiteY25" fmla="*/ 215121 h 430296"/>
              <a:gd name="connsiteX26" fmla="*/ 135365 w 430242"/>
              <a:gd name="connsiteY26" fmla="*/ 242119 h 430296"/>
              <a:gd name="connsiteX27" fmla="*/ 138108 w 430242"/>
              <a:gd name="connsiteY27" fmla="*/ 268902 h 430296"/>
              <a:gd name="connsiteX28" fmla="*/ 242119 w 430242"/>
              <a:gd name="connsiteY28" fmla="*/ 268902 h 430296"/>
              <a:gd name="connsiteX29" fmla="*/ 242119 w 430242"/>
              <a:gd name="connsiteY29" fmla="*/ 295846 h 430296"/>
              <a:gd name="connsiteX30" fmla="*/ 110895 w 430242"/>
              <a:gd name="connsiteY30" fmla="*/ 268955 h 430296"/>
              <a:gd name="connsiteX31" fmla="*/ 108367 w 430242"/>
              <a:gd name="connsiteY31" fmla="*/ 242173 h 430296"/>
              <a:gd name="connsiteX32" fmla="*/ 107507 w 430242"/>
              <a:gd name="connsiteY32" fmla="*/ 215175 h 430296"/>
              <a:gd name="connsiteX33" fmla="*/ 108367 w 430242"/>
              <a:gd name="connsiteY33" fmla="*/ 188177 h 430296"/>
              <a:gd name="connsiteX34" fmla="*/ 110895 w 430242"/>
              <a:gd name="connsiteY34" fmla="*/ 161395 h 430296"/>
              <a:gd name="connsiteX35" fmla="*/ 34634 w 430242"/>
              <a:gd name="connsiteY35" fmla="*/ 161395 h 430296"/>
              <a:gd name="connsiteX36" fmla="*/ 26836 w 430242"/>
              <a:gd name="connsiteY36" fmla="*/ 215175 h 430296"/>
              <a:gd name="connsiteX37" fmla="*/ 34634 w 430242"/>
              <a:gd name="connsiteY37" fmla="*/ 268955 h 430296"/>
              <a:gd name="connsiteX38" fmla="*/ 110895 w 430242"/>
              <a:gd name="connsiteY38" fmla="*/ 268955 h 430296"/>
              <a:gd name="connsiteX39" fmla="*/ 153758 w 430242"/>
              <a:gd name="connsiteY39" fmla="*/ 37431 h 430296"/>
              <a:gd name="connsiteX40" fmla="*/ 119715 w 430242"/>
              <a:gd name="connsiteY40" fmla="*/ 53081 h 430296"/>
              <a:gd name="connsiteX41" fmla="*/ 89651 w 430242"/>
              <a:gd name="connsiteY41" fmla="*/ 75024 h 430296"/>
              <a:gd name="connsiteX42" fmla="*/ 64536 w 430242"/>
              <a:gd name="connsiteY42" fmla="*/ 102452 h 430296"/>
              <a:gd name="connsiteX43" fmla="*/ 45122 w 430242"/>
              <a:gd name="connsiteY43" fmla="*/ 134505 h 430296"/>
              <a:gd name="connsiteX44" fmla="*/ 115090 w 430242"/>
              <a:gd name="connsiteY44" fmla="*/ 134505 h 430296"/>
              <a:gd name="connsiteX45" fmla="*/ 121060 w 430242"/>
              <a:gd name="connsiteY45" fmla="*/ 109174 h 430296"/>
              <a:gd name="connsiteX46" fmla="*/ 129234 w 430242"/>
              <a:gd name="connsiteY46" fmla="*/ 83736 h 430296"/>
              <a:gd name="connsiteX47" fmla="*/ 140044 w 430242"/>
              <a:gd name="connsiteY47" fmla="*/ 59481 h 430296"/>
              <a:gd name="connsiteX48" fmla="*/ 153758 w 430242"/>
              <a:gd name="connsiteY48" fmla="*/ 37431 h 430296"/>
              <a:gd name="connsiteX49" fmla="*/ 153758 w 430242"/>
              <a:gd name="connsiteY49" fmla="*/ 392919 h 430296"/>
              <a:gd name="connsiteX50" fmla="*/ 140097 w 430242"/>
              <a:gd name="connsiteY50" fmla="*/ 370869 h 430296"/>
              <a:gd name="connsiteX51" fmla="*/ 129288 w 430242"/>
              <a:gd name="connsiteY51" fmla="*/ 346614 h 430296"/>
              <a:gd name="connsiteX52" fmla="*/ 121113 w 430242"/>
              <a:gd name="connsiteY52" fmla="*/ 321176 h 430296"/>
              <a:gd name="connsiteX53" fmla="*/ 115144 w 430242"/>
              <a:gd name="connsiteY53" fmla="*/ 295846 h 430296"/>
              <a:gd name="connsiteX54" fmla="*/ 45176 w 430242"/>
              <a:gd name="connsiteY54" fmla="*/ 295846 h 430296"/>
              <a:gd name="connsiteX55" fmla="*/ 64590 w 430242"/>
              <a:gd name="connsiteY55" fmla="*/ 327899 h 430296"/>
              <a:gd name="connsiteX56" fmla="*/ 89705 w 430242"/>
              <a:gd name="connsiteY56" fmla="*/ 355327 h 430296"/>
              <a:gd name="connsiteX57" fmla="*/ 119769 w 430242"/>
              <a:gd name="connsiteY57" fmla="*/ 377269 h 430296"/>
              <a:gd name="connsiteX58" fmla="*/ 153758 w 430242"/>
              <a:gd name="connsiteY58" fmla="*/ 392919 h 430296"/>
              <a:gd name="connsiteX59" fmla="*/ 215121 w 430242"/>
              <a:gd name="connsiteY59" fmla="*/ 26944 h 430296"/>
              <a:gd name="connsiteX60" fmla="*/ 195921 w 430242"/>
              <a:gd name="connsiteY60" fmla="*/ 32699 h 430296"/>
              <a:gd name="connsiteX61" fmla="*/ 179519 w 430242"/>
              <a:gd name="connsiteY61" fmla="*/ 47918 h 430296"/>
              <a:gd name="connsiteX62" fmla="*/ 165966 w 430242"/>
              <a:gd name="connsiteY62" fmla="*/ 69162 h 430296"/>
              <a:gd name="connsiteX63" fmla="*/ 155264 w 430242"/>
              <a:gd name="connsiteY63" fmla="*/ 92879 h 430296"/>
              <a:gd name="connsiteX64" fmla="*/ 147465 w 430242"/>
              <a:gd name="connsiteY64" fmla="*/ 115789 h 430296"/>
              <a:gd name="connsiteX65" fmla="*/ 142626 w 430242"/>
              <a:gd name="connsiteY65" fmla="*/ 134505 h 430296"/>
              <a:gd name="connsiteX66" fmla="*/ 287348 w 430242"/>
              <a:gd name="connsiteY66" fmla="*/ 134505 h 430296"/>
              <a:gd name="connsiteX67" fmla="*/ 282508 w 430242"/>
              <a:gd name="connsiteY67" fmla="*/ 115897 h 430296"/>
              <a:gd name="connsiteX68" fmla="*/ 274710 w 430242"/>
              <a:gd name="connsiteY68" fmla="*/ 92879 h 430296"/>
              <a:gd name="connsiteX69" fmla="*/ 264007 w 430242"/>
              <a:gd name="connsiteY69" fmla="*/ 69162 h 430296"/>
              <a:gd name="connsiteX70" fmla="*/ 250455 w 430242"/>
              <a:gd name="connsiteY70" fmla="*/ 48026 h 430296"/>
              <a:gd name="connsiteX71" fmla="*/ 234160 w 430242"/>
              <a:gd name="connsiteY71" fmla="*/ 32806 h 430296"/>
              <a:gd name="connsiteX72" fmla="*/ 215121 w 430242"/>
              <a:gd name="connsiteY72" fmla="*/ 26944 h 430296"/>
              <a:gd name="connsiteX73" fmla="*/ 349572 w 430242"/>
              <a:gd name="connsiteY73" fmla="*/ 188285 h 430296"/>
              <a:gd name="connsiteX74" fmla="*/ 380872 w 430242"/>
              <a:gd name="connsiteY74" fmla="*/ 194577 h 430296"/>
              <a:gd name="connsiteX75" fmla="*/ 406633 w 430242"/>
              <a:gd name="connsiteY75" fmla="*/ 211895 h 430296"/>
              <a:gd name="connsiteX76" fmla="*/ 423950 w 430242"/>
              <a:gd name="connsiteY76" fmla="*/ 237655 h 430296"/>
              <a:gd name="connsiteX77" fmla="*/ 430243 w 430242"/>
              <a:gd name="connsiteY77" fmla="*/ 268955 h 430296"/>
              <a:gd name="connsiteX78" fmla="*/ 423950 w 430242"/>
              <a:gd name="connsiteY78" fmla="*/ 300363 h 430296"/>
              <a:gd name="connsiteX79" fmla="*/ 406633 w 430242"/>
              <a:gd name="connsiteY79" fmla="*/ 326016 h 430296"/>
              <a:gd name="connsiteX80" fmla="*/ 380872 w 430242"/>
              <a:gd name="connsiteY80" fmla="*/ 343334 h 430296"/>
              <a:gd name="connsiteX81" fmla="*/ 349572 w 430242"/>
              <a:gd name="connsiteY81" fmla="*/ 349626 h 430296"/>
              <a:gd name="connsiteX82" fmla="*/ 324994 w 430242"/>
              <a:gd name="connsiteY82" fmla="*/ 345861 h 430296"/>
              <a:gd name="connsiteX83" fmla="*/ 302944 w 430242"/>
              <a:gd name="connsiteY83" fmla="*/ 334729 h 430296"/>
              <a:gd name="connsiteX84" fmla="*/ 211142 w 430242"/>
              <a:gd name="connsiteY84" fmla="*/ 426317 h 430296"/>
              <a:gd name="connsiteX85" fmla="*/ 201676 w 430242"/>
              <a:gd name="connsiteY85" fmla="*/ 430296 h 430296"/>
              <a:gd name="connsiteX86" fmla="*/ 192211 w 430242"/>
              <a:gd name="connsiteY86" fmla="*/ 426317 h 430296"/>
              <a:gd name="connsiteX87" fmla="*/ 188231 w 430242"/>
              <a:gd name="connsiteY87" fmla="*/ 416851 h 430296"/>
              <a:gd name="connsiteX88" fmla="*/ 192211 w 430242"/>
              <a:gd name="connsiteY88" fmla="*/ 407386 h 430296"/>
              <a:gd name="connsiteX89" fmla="*/ 283799 w 430242"/>
              <a:gd name="connsiteY89" fmla="*/ 315583 h 430296"/>
              <a:gd name="connsiteX90" fmla="*/ 272666 w 430242"/>
              <a:gd name="connsiteY90" fmla="*/ 293533 h 430296"/>
              <a:gd name="connsiteX91" fmla="*/ 268902 w 430242"/>
              <a:gd name="connsiteY91" fmla="*/ 268955 h 430296"/>
              <a:gd name="connsiteX92" fmla="*/ 275194 w 430242"/>
              <a:gd name="connsiteY92" fmla="*/ 237655 h 430296"/>
              <a:gd name="connsiteX93" fmla="*/ 292511 w 430242"/>
              <a:gd name="connsiteY93" fmla="*/ 211895 h 430296"/>
              <a:gd name="connsiteX94" fmla="*/ 318165 w 430242"/>
              <a:gd name="connsiteY94" fmla="*/ 194577 h 430296"/>
              <a:gd name="connsiteX95" fmla="*/ 349572 w 430242"/>
              <a:gd name="connsiteY95" fmla="*/ 188285 h 430296"/>
              <a:gd name="connsiteX96" fmla="*/ 384852 w 430242"/>
              <a:gd name="connsiteY96" fmla="*/ 134505 h 430296"/>
              <a:gd name="connsiteX97" fmla="*/ 365437 w 430242"/>
              <a:gd name="connsiteY97" fmla="*/ 102559 h 430296"/>
              <a:gd name="connsiteX98" fmla="*/ 340322 w 430242"/>
              <a:gd name="connsiteY98" fmla="*/ 75131 h 430296"/>
              <a:gd name="connsiteX99" fmla="*/ 310366 w 430242"/>
              <a:gd name="connsiteY99" fmla="*/ 53081 h 430296"/>
              <a:gd name="connsiteX100" fmla="*/ 276431 w 430242"/>
              <a:gd name="connsiteY100" fmla="*/ 37431 h 430296"/>
              <a:gd name="connsiteX101" fmla="*/ 290091 w 430242"/>
              <a:gd name="connsiteY101" fmla="*/ 59481 h 430296"/>
              <a:gd name="connsiteX102" fmla="*/ 300901 w 430242"/>
              <a:gd name="connsiteY102" fmla="*/ 83736 h 430296"/>
              <a:gd name="connsiteX103" fmla="*/ 309075 w 430242"/>
              <a:gd name="connsiteY103" fmla="*/ 109174 h 430296"/>
              <a:gd name="connsiteX104" fmla="*/ 315045 w 430242"/>
              <a:gd name="connsiteY104" fmla="*/ 134505 h 430296"/>
              <a:gd name="connsiteX105" fmla="*/ 384852 w 430242"/>
              <a:gd name="connsiteY105" fmla="*/ 134505 h 430296"/>
              <a:gd name="connsiteX106" fmla="*/ 349572 w 430242"/>
              <a:gd name="connsiteY106" fmla="*/ 322736 h 430296"/>
              <a:gd name="connsiteX107" fmla="*/ 370493 w 430242"/>
              <a:gd name="connsiteY107" fmla="*/ 318541 h 430296"/>
              <a:gd name="connsiteX108" fmla="*/ 387595 w 430242"/>
              <a:gd name="connsiteY108" fmla="*/ 306978 h 430296"/>
              <a:gd name="connsiteX109" fmla="*/ 399157 w 430242"/>
              <a:gd name="connsiteY109" fmla="*/ 289876 h 430296"/>
              <a:gd name="connsiteX110" fmla="*/ 403352 w 430242"/>
              <a:gd name="connsiteY110" fmla="*/ 268955 h 430296"/>
              <a:gd name="connsiteX111" fmla="*/ 399157 w 430242"/>
              <a:gd name="connsiteY111" fmla="*/ 248035 h 430296"/>
              <a:gd name="connsiteX112" fmla="*/ 387595 w 430242"/>
              <a:gd name="connsiteY112" fmla="*/ 230933 h 430296"/>
              <a:gd name="connsiteX113" fmla="*/ 370493 w 430242"/>
              <a:gd name="connsiteY113" fmla="*/ 219370 h 430296"/>
              <a:gd name="connsiteX114" fmla="*/ 349572 w 430242"/>
              <a:gd name="connsiteY114" fmla="*/ 215175 h 430296"/>
              <a:gd name="connsiteX115" fmla="*/ 328652 w 430242"/>
              <a:gd name="connsiteY115" fmla="*/ 219370 h 430296"/>
              <a:gd name="connsiteX116" fmla="*/ 311549 w 430242"/>
              <a:gd name="connsiteY116" fmla="*/ 230933 h 430296"/>
              <a:gd name="connsiteX117" fmla="*/ 299987 w 430242"/>
              <a:gd name="connsiteY117" fmla="*/ 248035 h 430296"/>
              <a:gd name="connsiteX118" fmla="*/ 295792 w 430242"/>
              <a:gd name="connsiteY118" fmla="*/ 268955 h 430296"/>
              <a:gd name="connsiteX119" fmla="*/ 299987 w 430242"/>
              <a:gd name="connsiteY119" fmla="*/ 289876 h 430296"/>
              <a:gd name="connsiteX120" fmla="*/ 311549 w 430242"/>
              <a:gd name="connsiteY120" fmla="*/ 306978 h 430296"/>
              <a:gd name="connsiteX121" fmla="*/ 328652 w 430242"/>
              <a:gd name="connsiteY121" fmla="*/ 318541 h 430296"/>
              <a:gd name="connsiteX122" fmla="*/ 349572 w 430242"/>
              <a:gd name="connsiteY122" fmla="*/ 322736 h 430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430242" h="430296">
                <a:moveTo>
                  <a:pt x="242011" y="295846"/>
                </a:moveTo>
                <a:lnTo>
                  <a:pt x="142626" y="295846"/>
                </a:lnTo>
                <a:cubicBezTo>
                  <a:pt x="145422" y="309291"/>
                  <a:pt x="149294" y="322736"/>
                  <a:pt x="154188" y="336181"/>
                </a:cubicBezTo>
                <a:cubicBezTo>
                  <a:pt x="159082" y="349626"/>
                  <a:pt x="165375" y="361995"/>
                  <a:pt x="173119" y="373343"/>
                </a:cubicBezTo>
                <a:cubicBezTo>
                  <a:pt x="170161" y="375871"/>
                  <a:pt x="167364" y="378721"/>
                  <a:pt x="164622" y="381840"/>
                </a:cubicBezTo>
                <a:cubicBezTo>
                  <a:pt x="161879" y="384960"/>
                  <a:pt x="159459" y="388294"/>
                  <a:pt x="157361" y="391736"/>
                </a:cubicBezTo>
                <a:cubicBezTo>
                  <a:pt x="155264" y="395178"/>
                  <a:pt x="153596" y="398835"/>
                  <a:pt x="152306" y="402653"/>
                </a:cubicBezTo>
                <a:cubicBezTo>
                  <a:pt x="151069" y="406526"/>
                  <a:pt x="150423" y="410398"/>
                  <a:pt x="150423" y="414324"/>
                </a:cubicBezTo>
                <a:cubicBezTo>
                  <a:pt x="150423" y="416421"/>
                  <a:pt x="150639" y="418519"/>
                  <a:pt x="151069" y="420616"/>
                </a:cubicBezTo>
                <a:cubicBezTo>
                  <a:pt x="128642" y="413625"/>
                  <a:pt x="108206" y="403352"/>
                  <a:pt x="89705" y="389854"/>
                </a:cubicBezTo>
                <a:cubicBezTo>
                  <a:pt x="71205" y="376355"/>
                  <a:pt x="55340" y="360544"/>
                  <a:pt x="42002" y="342473"/>
                </a:cubicBezTo>
                <a:cubicBezTo>
                  <a:pt x="28719" y="324403"/>
                  <a:pt x="18392" y="304558"/>
                  <a:pt x="11025" y="282938"/>
                </a:cubicBezTo>
                <a:cubicBezTo>
                  <a:pt x="3657" y="261319"/>
                  <a:pt x="0" y="238731"/>
                  <a:pt x="0" y="215175"/>
                </a:cubicBezTo>
                <a:cubicBezTo>
                  <a:pt x="0" y="195438"/>
                  <a:pt x="2528" y="176399"/>
                  <a:pt x="7690" y="158007"/>
                </a:cubicBezTo>
                <a:cubicBezTo>
                  <a:pt x="12800" y="139668"/>
                  <a:pt x="20060" y="122565"/>
                  <a:pt x="29418" y="106646"/>
                </a:cubicBezTo>
                <a:cubicBezTo>
                  <a:pt x="38775" y="90727"/>
                  <a:pt x="50015" y="76261"/>
                  <a:pt x="63138" y="63138"/>
                </a:cubicBezTo>
                <a:cubicBezTo>
                  <a:pt x="76206" y="50069"/>
                  <a:pt x="90727" y="38829"/>
                  <a:pt x="106646" y="29418"/>
                </a:cubicBezTo>
                <a:cubicBezTo>
                  <a:pt x="122566" y="20060"/>
                  <a:pt x="139667" y="12800"/>
                  <a:pt x="158007" y="7691"/>
                </a:cubicBezTo>
                <a:cubicBezTo>
                  <a:pt x="176346" y="2582"/>
                  <a:pt x="195384" y="0"/>
                  <a:pt x="215175" y="0"/>
                </a:cubicBezTo>
                <a:cubicBezTo>
                  <a:pt x="239699" y="0"/>
                  <a:pt x="263147" y="3980"/>
                  <a:pt x="285573" y="11886"/>
                </a:cubicBezTo>
                <a:cubicBezTo>
                  <a:pt x="308000" y="19791"/>
                  <a:pt x="328382" y="30924"/>
                  <a:pt x="346722" y="45176"/>
                </a:cubicBezTo>
                <a:cubicBezTo>
                  <a:pt x="365061" y="59481"/>
                  <a:pt x="380872" y="76476"/>
                  <a:pt x="394102" y="96213"/>
                </a:cubicBezTo>
                <a:cubicBezTo>
                  <a:pt x="407332" y="115950"/>
                  <a:pt x="417013" y="137678"/>
                  <a:pt x="423197" y="161341"/>
                </a:cubicBezTo>
                <a:lnTo>
                  <a:pt x="138108" y="161341"/>
                </a:lnTo>
                <a:cubicBezTo>
                  <a:pt x="136871" y="170322"/>
                  <a:pt x="135957" y="179250"/>
                  <a:pt x="135365" y="188123"/>
                </a:cubicBezTo>
                <a:cubicBezTo>
                  <a:pt x="134827" y="196997"/>
                  <a:pt x="134505" y="206032"/>
                  <a:pt x="134505" y="215121"/>
                </a:cubicBezTo>
                <a:cubicBezTo>
                  <a:pt x="134505" y="224210"/>
                  <a:pt x="134773" y="233245"/>
                  <a:pt x="135365" y="242119"/>
                </a:cubicBezTo>
                <a:cubicBezTo>
                  <a:pt x="135903" y="250993"/>
                  <a:pt x="136817" y="259920"/>
                  <a:pt x="138108" y="268902"/>
                </a:cubicBezTo>
                <a:lnTo>
                  <a:pt x="242119" y="268902"/>
                </a:lnTo>
                <a:lnTo>
                  <a:pt x="242119" y="295846"/>
                </a:lnTo>
                <a:close/>
                <a:moveTo>
                  <a:pt x="110895" y="268955"/>
                </a:moveTo>
                <a:cubicBezTo>
                  <a:pt x="109766" y="259974"/>
                  <a:pt x="108905" y="251047"/>
                  <a:pt x="108367" y="242173"/>
                </a:cubicBezTo>
                <a:cubicBezTo>
                  <a:pt x="107829" y="233299"/>
                  <a:pt x="107507" y="224264"/>
                  <a:pt x="107507" y="215175"/>
                </a:cubicBezTo>
                <a:cubicBezTo>
                  <a:pt x="107507" y="206086"/>
                  <a:pt x="107776" y="197051"/>
                  <a:pt x="108367" y="188177"/>
                </a:cubicBezTo>
                <a:cubicBezTo>
                  <a:pt x="108905" y="179304"/>
                  <a:pt x="109766" y="170376"/>
                  <a:pt x="110895" y="161395"/>
                </a:cubicBezTo>
                <a:lnTo>
                  <a:pt x="34634" y="161395"/>
                </a:lnTo>
                <a:cubicBezTo>
                  <a:pt x="29472" y="178605"/>
                  <a:pt x="26836" y="196567"/>
                  <a:pt x="26836" y="215175"/>
                </a:cubicBezTo>
                <a:cubicBezTo>
                  <a:pt x="26836" y="233783"/>
                  <a:pt x="29418" y="251746"/>
                  <a:pt x="34634" y="268955"/>
                </a:cubicBezTo>
                <a:lnTo>
                  <a:pt x="110895" y="268955"/>
                </a:lnTo>
                <a:close/>
                <a:moveTo>
                  <a:pt x="153758" y="37431"/>
                </a:moveTo>
                <a:cubicBezTo>
                  <a:pt x="141873" y="41518"/>
                  <a:pt x="130525" y="46735"/>
                  <a:pt x="119715" y="53081"/>
                </a:cubicBezTo>
                <a:cubicBezTo>
                  <a:pt x="108905" y="59481"/>
                  <a:pt x="98902" y="66795"/>
                  <a:pt x="89651" y="75024"/>
                </a:cubicBezTo>
                <a:cubicBezTo>
                  <a:pt x="80401" y="83306"/>
                  <a:pt x="72012" y="92448"/>
                  <a:pt x="64536" y="102452"/>
                </a:cubicBezTo>
                <a:cubicBezTo>
                  <a:pt x="57061" y="112455"/>
                  <a:pt x="50554" y="123157"/>
                  <a:pt x="45122" y="134505"/>
                </a:cubicBezTo>
                <a:lnTo>
                  <a:pt x="115090" y="134505"/>
                </a:lnTo>
                <a:cubicBezTo>
                  <a:pt x="116757" y="126222"/>
                  <a:pt x="118747" y="117779"/>
                  <a:pt x="121060" y="109174"/>
                </a:cubicBezTo>
                <a:cubicBezTo>
                  <a:pt x="123372" y="100569"/>
                  <a:pt x="126115" y="92072"/>
                  <a:pt x="129234" y="83736"/>
                </a:cubicBezTo>
                <a:cubicBezTo>
                  <a:pt x="132407" y="75400"/>
                  <a:pt x="136011" y="67333"/>
                  <a:pt x="140044" y="59481"/>
                </a:cubicBezTo>
                <a:cubicBezTo>
                  <a:pt x="144185" y="51683"/>
                  <a:pt x="148703" y="44315"/>
                  <a:pt x="153758" y="37431"/>
                </a:cubicBezTo>
                <a:close/>
                <a:moveTo>
                  <a:pt x="153758" y="392919"/>
                </a:moveTo>
                <a:cubicBezTo>
                  <a:pt x="148703" y="386035"/>
                  <a:pt x="144185" y="378721"/>
                  <a:pt x="140097" y="370869"/>
                </a:cubicBezTo>
                <a:cubicBezTo>
                  <a:pt x="136011" y="363017"/>
                  <a:pt x="132407" y="354950"/>
                  <a:pt x="129288" y="346614"/>
                </a:cubicBezTo>
                <a:cubicBezTo>
                  <a:pt x="126115" y="338278"/>
                  <a:pt x="123426" y="329781"/>
                  <a:pt x="121113" y="321176"/>
                </a:cubicBezTo>
                <a:cubicBezTo>
                  <a:pt x="118801" y="312571"/>
                  <a:pt x="116811" y="304128"/>
                  <a:pt x="115144" y="295846"/>
                </a:cubicBezTo>
                <a:lnTo>
                  <a:pt x="45176" y="295846"/>
                </a:lnTo>
                <a:cubicBezTo>
                  <a:pt x="50661" y="307193"/>
                  <a:pt x="57115" y="317895"/>
                  <a:pt x="64590" y="327899"/>
                </a:cubicBezTo>
                <a:cubicBezTo>
                  <a:pt x="72066" y="337902"/>
                  <a:pt x="80455" y="347045"/>
                  <a:pt x="89705" y="355327"/>
                </a:cubicBezTo>
                <a:cubicBezTo>
                  <a:pt x="98956" y="363609"/>
                  <a:pt x="108959" y="370923"/>
                  <a:pt x="119769" y="377269"/>
                </a:cubicBezTo>
                <a:cubicBezTo>
                  <a:pt x="130525" y="383615"/>
                  <a:pt x="141873" y="388832"/>
                  <a:pt x="153758" y="392919"/>
                </a:cubicBezTo>
                <a:close/>
                <a:moveTo>
                  <a:pt x="215121" y="26944"/>
                </a:moveTo>
                <a:cubicBezTo>
                  <a:pt x="208237" y="26944"/>
                  <a:pt x="201838" y="28880"/>
                  <a:pt x="195921" y="32699"/>
                </a:cubicBezTo>
                <a:cubicBezTo>
                  <a:pt x="189952" y="36571"/>
                  <a:pt x="184520" y="41626"/>
                  <a:pt x="179519" y="47918"/>
                </a:cubicBezTo>
                <a:cubicBezTo>
                  <a:pt x="174571" y="54211"/>
                  <a:pt x="170053" y="61310"/>
                  <a:pt x="165966" y="69162"/>
                </a:cubicBezTo>
                <a:cubicBezTo>
                  <a:pt x="161879" y="77013"/>
                  <a:pt x="158329" y="84919"/>
                  <a:pt x="155264" y="92879"/>
                </a:cubicBezTo>
                <a:cubicBezTo>
                  <a:pt x="152198" y="100838"/>
                  <a:pt x="149617" y="108475"/>
                  <a:pt x="147465" y="115789"/>
                </a:cubicBezTo>
                <a:cubicBezTo>
                  <a:pt x="145368" y="123049"/>
                  <a:pt x="143755" y="129288"/>
                  <a:pt x="142626" y="134505"/>
                </a:cubicBezTo>
                <a:lnTo>
                  <a:pt x="287348" y="134505"/>
                </a:lnTo>
                <a:cubicBezTo>
                  <a:pt x="286219" y="129449"/>
                  <a:pt x="284605" y="123265"/>
                  <a:pt x="282508" y="115897"/>
                </a:cubicBezTo>
                <a:cubicBezTo>
                  <a:pt x="280411" y="108529"/>
                  <a:pt x="277829" y="100892"/>
                  <a:pt x="274710" y="92879"/>
                </a:cubicBezTo>
                <a:cubicBezTo>
                  <a:pt x="271644" y="84919"/>
                  <a:pt x="268041" y="76960"/>
                  <a:pt x="264007" y="69162"/>
                </a:cubicBezTo>
                <a:cubicBezTo>
                  <a:pt x="259920" y="61310"/>
                  <a:pt x="255403" y="54264"/>
                  <a:pt x="250455" y="48026"/>
                </a:cubicBezTo>
                <a:cubicBezTo>
                  <a:pt x="245507" y="41787"/>
                  <a:pt x="240075" y="36732"/>
                  <a:pt x="234160" y="32806"/>
                </a:cubicBezTo>
                <a:cubicBezTo>
                  <a:pt x="228351" y="28934"/>
                  <a:pt x="221952" y="26944"/>
                  <a:pt x="215121" y="26944"/>
                </a:cubicBezTo>
                <a:close/>
                <a:moveTo>
                  <a:pt x="349572" y="188285"/>
                </a:moveTo>
                <a:cubicBezTo>
                  <a:pt x="360651" y="188285"/>
                  <a:pt x="371084" y="190382"/>
                  <a:pt x="380872" y="194577"/>
                </a:cubicBezTo>
                <a:cubicBezTo>
                  <a:pt x="390660" y="198772"/>
                  <a:pt x="399265" y="204581"/>
                  <a:pt x="406633" y="211895"/>
                </a:cubicBezTo>
                <a:cubicBezTo>
                  <a:pt x="414001" y="219209"/>
                  <a:pt x="419755" y="227813"/>
                  <a:pt x="423950" y="237655"/>
                </a:cubicBezTo>
                <a:cubicBezTo>
                  <a:pt x="428145" y="247443"/>
                  <a:pt x="430243" y="257877"/>
                  <a:pt x="430243" y="268955"/>
                </a:cubicBezTo>
                <a:cubicBezTo>
                  <a:pt x="430243" y="280142"/>
                  <a:pt x="428145" y="290629"/>
                  <a:pt x="423950" y="300363"/>
                </a:cubicBezTo>
                <a:cubicBezTo>
                  <a:pt x="419755" y="310098"/>
                  <a:pt x="413947" y="318648"/>
                  <a:pt x="406633" y="326016"/>
                </a:cubicBezTo>
                <a:cubicBezTo>
                  <a:pt x="399319" y="333384"/>
                  <a:pt x="390714" y="339139"/>
                  <a:pt x="380872" y="343334"/>
                </a:cubicBezTo>
                <a:cubicBezTo>
                  <a:pt x="371084" y="347528"/>
                  <a:pt x="360651" y="349626"/>
                  <a:pt x="349572" y="349626"/>
                </a:cubicBezTo>
                <a:cubicBezTo>
                  <a:pt x="341182" y="349626"/>
                  <a:pt x="332954" y="348389"/>
                  <a:pt x="324994" y="345861"/>
                </a:cubicBezTo>
                <a:cubicBezTo>
                  <a:pt x="317035" y="343334"/>
                  <a:pt x="309667" y="339623"/>
                  <a:pt x="302944" y="334729"/>
                </a:cubicBezTo>
                <a:lnTo>
                  <a:pt x="211142" y="426317"/>
                </a:lnTo>
                <a:cubicBezTo>
                  <a:pt x="208453" y="429006"/>
                  <a:pt x="205333" y="430296"/>
                  <a:pt x="201676" y="430296"/>
                </a:cubicBezTo>
                <a:cubicBezTo>
                  <a:pt x="198019" y="430296"/>
                  <a:pt x="194900" y="428952"/>
                  <a:pt x="192211" y="426317"/>
                </a:cubicBezTo>
                <a:cubicBezTo>
                  <a:pt x="189522" y="423682"/>
                  <a:pt x="188231" y="420508"/>
                  <a:pt x="188231" y="416851"/>
                </a:cubicBezTo>
                <a:cubicBezTo>
                  <a:pt x="188231" y="413194"/>
                  <a:pt x="189576" y="410075"/>
                  <a:pt x="192211" y="407386"/>
                </a:cubicBezTo>
                <a:lnTo>
                  <a:pt x="283799" y="315583"/>
                </a:lnTo>
                <a:cubicBezTo>
                  <a:pt x="278905" y="308860"/>
                  <a:pt x="275194" y="301492"/>
                  <a:pt x="272666" y="293533"/>
                </a:cubicBezTo>
                <a:cubicBezTo>
                  <a:pt x="270138" y="285574"/>
                  <a:pt x="268902" y="277345"/>
                  <a:pt x="268902" y="268955"/>
                </a:cubicBezTo>
                <a:cubicBezTo>
                  <a:pt x="268902" y="257877"/>
                  <a:pt x="270999" y="247443"/>
                  <a:pt x="275194" y="237655"/>
                </a:cubicBezTo>
                <a:cubicBezTo>
                  <a:pt x="279389" y="227867"/>
                  <a:pt x="285197" y="219262"/>
                  <a:pt x="292511" y="211895"/>
                </a:cubicBezTo>
                <a:cubicBezTo>
                  <a:pt x="299825" y="204527"/>
                  <a:pt x="308430" y="198772"/>
                  <a:pt x="318165" y="194577"/>
                </a:cubicBezTo>
                <a:cubicBezTo>
                  <a:pt x="327899" y="190382"/>
                  <a:pt x="338332" y="188285"/>
                  <a:pt x="349572" y="188285"/>
                </a:cubicBezTo>
                <a:close/>
                <a:moveTo>
                  <a:pt x="384852" y="134505"/>
                </a:moveTo>
                <a:cubicBezTo>
                  <a:pt x="379367" y="123157"/>
                  <a:pt x="372913" y="112509"/>
                  <a:pt x="365437" y="102559"/>
                </a:cubicBezTo>
                <a:cubicBezTo>
                  <a:pt x="357962" y="92610"/>
                  <a:pt x="349572" y="83467"/>
                  <a:pt x="340322" y="75131"/>
                </a:cubicBezTo>
                <a:cubicBezTo>
                  <a:pt x="331071" y="66795"/>
                  <a:pt x="321122" y="59427"/>
                  <a:pt x="310366" y="53081"/>
                </a:cubicBezTo>
                <a:cubicBezTo>
                  <a:pt x="299664" y="46735"/>
                  <a:pt x="288316" y="41518"/>
                  <a:pt x="276431" y="37431"/>
                </a:cubicBezTo>
                <a:cubicBezTo>
                  <a:pt x="281486" y="44315"/>
                  <a:pt x="286003" y="51629"/>
                  <a:pt x="290091" y="59481"/>
                </a:cubicBezTo>
                <a:cubicBezTo>
                  <a:pt x="294124" y="67333"/>
                  <a:pt x="297782" y="75400"/>
                  <a:pt x="300901" y="83736"/>
                </a:cubicBezTo>
                <a:cubicBezTo>
                  <a:pt x="304074" y="92072"/>
                  <a:pt x="306763" y="100569"/>
                  <a:pt x="309075" y="109174"/>
                </a:cubicBezTo>
                <a:cubicBezTo>
                  <a:pt x="311388" y="117779"/>
                  <a:pt x="313378" y="126222"/>
                  <a:pt x="315045" y="134505"/>
                </a:cubicBezTo>
                <a:lnTo>
                  <a:pt x="384852" y="134505"/>
                </a:lnTo>
                <a:close/>
                <a:moveTo>
                  <a:pt x="349572" y="322736"/>
                </a:moveTo>
                <a:cubicBezTo>
                  <a:pt x="356994" y="322736"/>
                  <a:pt x="363985" y="321337"/>
                  <a:pt x="370493" y="318541"/>
                </a:cubicBezTo>
                <a:cubicBezTo>
                  <a:pt x="377000" y="315744"/>
                  <a:pt x="382701" y="311872"/>
                  <a:pt x="387595" y="306978"/>
                </a:cubicBezTo>
                <a:cubicBezTo>
                  <a:pt x="392489" y="302084"/>
                  <a:pt x="396361" y="296383"/>
                  <a:pt x="399157" y="289876"/>
                </a:cubicBezTo>
                <a:cubicBezTo>
                  <a:pt x="401954" y="283369"/>
                  <a:pt x="403352" y="276377"/>
                  <a:pt x="403352" y="268955"/>
                </a:cubicBezTo>
                <a:cubicBezTo>
                  <a:pt x="403352" y="261534"/>
                  <a:pt x="401954" y="254542"/>
                  <a:pt x="399157" y="248035"/>
                </a:cubicBezTo>
                <a:cubicBezTo>
                  <a:pt x="396361" y="241528"/>
                  <a:pt x="392489" y="235827"/>
                  <a:pt x="387595" y="230933"/>
                </a:cubicBezTo>
                <a:cubicBezTo>
                  <a:pt x="382701" y="226039"/>
                  <a:pt x="377000" y="222167"/>
                  <a:pt x="370493" y="219370"/>
                </a:cubicBezTo>
                <a:cubicBezTo>
                  <a:pt x="363985" y="216573"/>
                  <a:pt x="356994" y="215175"/>
                  <a:pt x="349572" y="215175"/>
                </a:cubicBezTo>
                <a:cubicBezTo>
                  <a:pt x="342150" y="215175"/>
                  <a:pt x="335159" y="216573"/>
                  <a:pt x="328652" y="219370"/>
                </a:cubicBezTo>
                <a:cubicBezTo>
                  <a:pt x="322144" y="222167"/>
                  <a:pt x="316443" y="226039"/>
                  <a:pt x="311549" y="230933"/>
                </a:cubicBezTo>
                <a:cubicBezTo>
                  <a:pt x="306656" y="235827"/>
                  <a:pt x="302783" y="241528"/>
                  <a:pt x="299987" y="248035"/>
                </a:cubicBezTo>
                <a:cubicBezTo>
                  <a:pt x="297190" y="254542"/>
                  <a:pt x="295792" y="261534"/>
                  <a:pt x="295792" y="268955"/>
                </a:cubicBezTo>
                <a:cubicBezTo>
                  <a:pt x="295792" y="276377"/>
                  <a:pt x="297190" y="283369"/>
                  <a:pt x="299987" y="289876"/>
                </a:cubicBezTo>
                <a:cubicBezTo>
                  <a:pt x="302783" y="296383"/>
                  <a:pt x="306656" y="302084"/>
                  <a:pt x="311549" y="306978"/>
                </a:cubicBezTo>
                <a:cubicBezTo>
                  <a:pt x="316443" y="311872"/>
                  <a:pt x="322144" y="315744"/>
                  <a:pt x="328652" y="318541"/>
                </a:cubicBezTo>
                <a:cubicBezTo>
                  <a:pt x="335159" y="321337"/>
                  <a:pt x="342150" y="322736"/>
                  <a:pt x="349572" y="322736"/>
                </a:cubicBez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37" name="Volný tvar: obrazec 36">
            <a:extLst>
              <a:ext uri="{FF2B5EF4-FFF2-40B4-BE49-F238E27FC236}">
                <a16:creationId xmlns:a16="http://schemas.microsoft.com/office/drawing/2014/main" id="{17CCA330-B588-E3C3-6096-E8F4E8256866}"/>
              </a:ext>
            </a:extLst>
          </p:cNvPr>
          <p:cNvSpPr/>
          <p:nvPr/>
        </p:nvSpPr>
        <p:spPr>
          <a:xfrm>
            <a:off x="5393300" y="4064665"/>
            <a:ext cx="435722" cy="382945"/>
          </a:xfrm>
          <a:custGeom>
            <a:avLst/>
            <a:gdLst>
              <a:gd name="connsiteX0" fmla="*/ 215121 w 430242"/>
              <a:gd name="connsiteY0" fmla="*/ 0 h 378129"/>
              <a:gd name="connsiteX1" fmla="*/ 430243 w 430242"/>
              <a:gd name="connsiteY1" fmla="*/ 107561 h 378129"/>
              <a:gd name="connsiteX2" fmla="*/ 430243 w 430242"/>
              <a:gd name="connsiteY2" fmla="*/ 378129 h 378129"/>
              <a:gd name="connsiteX3" fmla="*/ 0 w 430242"/>
              <a:gd name="connsiteY3" fmla="*/ 378129 h 378129"/>
              <a:gd name="connsiteX4" fmla="*/ 0 w 430242"/>
              <a:gd name="connsiteY4" fmla="*/ 107561 h 378129"/>
              <a:gd name="connsiteX5" fmla="*/ 215121 w 430242"/>
              <a:gd name="connsiteY5" fmla="*/ 0 h 378129"/>
              <a:gd name="connsiteX6" fmla="*/ 26890 w 430242"/>
              <a:gd name="connsiteY6" fmla="*/ 351239 h 378129"/>
              <a:gd name="connsiteX7" fmla="*/ 403352 w 430242"/>
              <a:gd name="connsiteY7" fmla="*/ 351239 h 378129"/>
              <a:gd name="connsiteX8" fmla="*/ 403352 w 430242"/>
              <a:gd name="connsiteY8" fmla="*/ 155210 h 378129"/>
              <a:gd name="connsiteX9" fmla="*/ 341774 w 430242"/>
              <a:gd name="connsiteY9" fmla="*/ 216788 h 378129"/>
              <a:gd name="connsiteX10" fmla="*/ 88415 w 430242"/>
              <a:gd name="connsiteY10" fmla="*/ 216788 h 378129"/>
              <a:gd name="connsiteX11" fmla="*/ 26836 w 430242"/>
              <a:gd name="connsiteY11" fmla="*/ 155210 h 378129"/>
              <a:gd name="connsiteX12" fmla="*/ 26836 w 430242"/>
              <a:gd name="connsiteY12" fmla="*/ 351239 h 378129"/>
              <a:gd name="connsiteX13" fmla="*/ 398512 w 430242"/>
              <a:gd name="connsiteY13" fmla="*/ 121813 h 378129"/>
              <a:gd name="connsiteX14" fmla="*/ 215121 w 430242"/>
              <a:gd name="connsiteY14" fmla="*/ 30225 h 378129"/>
              <a:gd name="connsiteX15" fmla="*/ 31731 w 430242"/>
              <a:gd name="connsiteY15" fmla="*/ 121813 h 378129"/>
              <a:gd name="connsiteX16" fmla="*/ 99816 w 430242"/>
              <a:gd name="connsiteY16" fmla="*/ 189898 h 378129"/>
              <a:gd name="connsiteX17" fmla="*/ 330480 w 430242"/>
              <a:gd name="connsiteY17" fmla="*/ 189898 h 378129"/>
              <a:gd name="connsiteX18" fmla="*/ 398512 w 430242"/>
              <a:gd name="connsiteY18" fmla="*/ 121813 h 378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30242" h="378129">
                <a:moveTo>
                  <a:pt x="215121" y="0"/>
                </a:moveTo>
                <a:lnTo>
                  <a:pt x="430243" y="107561"/>
                </a:lnTo>
                <a:lnTo>
                  <a:pt x="430243" y="378129"/>
                </a:lnTo>
                <a:lnTo>
                  <a:pt x="0" y="378129"/>
                </a:lnTo>
                <a:lnTo>
                  <a:pt x="0" y="107561"/>
                </a:lnTo>
                <a:lnTo>
                  <a:pt x="215121" y="0"/>
                </a:lnTo>
                <a:close/>
                <a:moveTo>
                  <a:pt x="26890" y="351239"/>
                </a:moveTo>
                <a:lnTo>
                  <a:pt x="403352" y="351239"/>
                </a:lnTo>
                <a:lnTo>
                  <a:pt x="403352" y="155210"/>
                </a:lnTo>
                <a:lnTo>
                  <a:pt x="341774" y="216788"/>
                </a:lnTo>
                <a:lnTo>
                  <a:pt x="88415" y="216788"/>
                </a:lnTo>
                <a:lnTo>
                  <a:pt x="26836" y="155210"/>
                </a:lnTo>
                <a:lnTo>
                  <a:pt x="26836" y="351239"/>
                </a:lnTo>
                <a:close/>
                <a:moveTo>
                  <a:pt x="398512" y="121813"/>
                </a:moveTo>
                <a:lnTo>
                  <a:pt x="215121" y="30225"/>
                </a:lnTo>
                <a:lnTo>
                  <a:pt x="31731" y="121813"/>
                </a:lnTo>
                <a:lnTo>
                  <a:pt x="99816" y="189898"/>
                </a:lnTo>
                <a:lnTo>
                  <a:pt x="330480" y="189898"/>
                </a:lnTo>
                <a:lnTo>
                  <a:pt x="398512" y="121813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38" name="Volný tvar: obrazec 37">
            <a:extLst>
              <a:ext uri="{FF2B5EF4-FFF2-40B4-BE49-F238E27FC236}">
                <a16:creationId xmlns:a16="http://schemas.microsoft.com/office/drawing/2014/main" id="{017565F9-F4EA-A769-87E6-D8BFDC30A755}"/>
              </a:ext>
            </a:extLst>
          </p:cNvPr>
          <p:cNvSpPr/>
          <p:nvPr/>
        </p:nvSpPr>
        <p:spPr>
          <a:xfrm>
            <a:off x="3506116" y="2262539"/>
            <a:ext cx="333822" cy="445096"/>
          </a:xfrm>
          <a:custGeom>
            <a:avLst/>
            <a:gdLst>
              <a:gd name="connsiteX0" fmla="*/ 295792 w 322681"/>
              <a:gd name="connsiteY0" fmla="*/ 0 h 430242"/>
              <a:gd name="connsiteX1" fmla="*/ 322682 w 322681"/>
              <a:gd name="connsiteY1" fmla="*/ 0 h 430242"/>
              <a:gd name="connsiteX2" fmla="*/ 322682 w 322681"/>
              <a:gd name="connsiteY2" fmla="*/ 107561 h 430242"/>
              <a:gd name="connsiteX3" fmla="*/ 161341 w 322681"/>
              <a:gd name="connsiteY3" fmla="*/ 430243 h 430242"/>
              <a:gd name="connsiteX4" fmla="*/ 0 w 322681"/>
              <a:gd name="connsiteY4" fmla="*/ 107561 h 430242"/>
              <a:gd name="connsiteX5" fmla="*/ 0 w 322681"/>
              <a:gd name="connsiteY5" fmla="*/ 0 h 430242"/>
              <a:gd name="connsiteX6" fmla="*/ 26890 w 322681"/>
              <a:gd name="connsiteY6" fmla="*/ 0 h 430242"/>
              <a:gd name="connsiteX7" fmla="*/ 26890 w 322681"/>
              <a:gd name="connsiteY7" fmla="*/ 92663 h 430242"/>
              <a:gd name="connsiteX8" fmla="*/ 94116 w 322681"/>
              <a:gd name="connsiteY8" fmla="*/ 58836 h 430242"/>
              <a:gd name="connsiteX9" fmla="*/ 161341 w 322681"/>
              <a:gd name="connsiteY9" fmla="*/ 92663 h 430242"/>
              <a:gd name="connsiteX10" fmla="*/ 228566 w 322681"/>
              <a:gd name="connsiteY10" fmla="*/ 58836 h 430242"/>
              <a:gd name="connsiteX11" fmla="*/ 295792 w 322681"/>
              <a:gd name="connsiteY11" fmla="*/ 92663 h 430242"/>
              <a:gd name="connsiteX12" fmla="*/ 295792 w 322681"/>
              <a:gd name="connsiteY12" fmla="*/ 0 h 430242"/>
              <a:gd name="connsiteX13" fmla="*/ 161341 w 322681"/>
              <a:gd name="connsiteY13" fmla="*/ 122458 h 430242"/>
              <a:gd name="connsiteX14" fmla="*/ 94116 w 322681"/>
              <a:gd name="connsiteY14" fmla="*/ 89060 h 430242"/>
              <a:gd name="connsiteX15" fmla="*/ 35495 w 322681"/>
              <a:gd name="connsiteY15" fmla="*/ 118263 h 430242"/>
              <a:gd name="connsiteX16" fmla="*/ 97235 w 322681"/>
              <a:gd name="connsiteY16" fmla="*/ 242011 h 430242"/>
              <a:gd name="connsiteX17" fmla="*/ 225394 w 322681"/>
              <a:gd name="connsiteY17" fmla="*/ 242011 h 430242"/>
              <a:gd name="connsiteX18" fmla="*/ 287133 w 322681"/>
              <a:gd name="connsiteY18" fmla="*/ 118263 h 430242"/>
              <a:gd name="connsiteX19" fmla="*/ 228513 w 322681"/>
              <a:gd name="connsiteY19" fmla="*/ 89060 h 430242"/>
              <a:gd name="connsiteX20" fmla="*/ 161341 w 322681"/>
              <a:gd name="connsiteY20" fmla="*/ 122458 h 430242"/>
              <a:gd name="connsiteX21" fmla="*/ 110680 w 322681"/>
              <a:gd name="connsiteY21" fmla="*/ 268902 h 430242"/>
              <a:gd name="connsiteX22" fmla="*/ 161287 w 322681"/>
              <a:gd name="connsiteY22" fmla="*/ 370170 h 430242"/>
              <a:gd name="connsiteX23" fmla="*/ 211895 w 322681"/>
              <a:gd name="connsiteY23" fmla="*/ 268902 h 430242"/>
              <a:gd name="connsiteX24" fmla="*/ 110680 w 322681"/>
              <a:gd name="connsiteY24" fmla="*/ 268902 h 43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22681" h="430242">
                <a:moveTo>
                  <a:pt x="295792" y="0"/>
                </a:moveTo>
                <a:lnTo>
                  <a:pt x="322682" y="0"/>
                </a:lnTo>
                <a:lnTo>
                  <a:pt x="322682" y="107561"/>
                </a:lnTo>
                <a:lnTo>
                  <a:pt x="161341" y="430243"/>
                </a:lnTo>
                <a:lnTo>
                  <a:pt x="0" y="107561"/>
                </a:lnTo>
                <a:lnTo>
                  <a:pt x="0" y="0"/>
                </a:lnTo>
                <a:lnTo>
                  <a:pt x="26890" y="0"/>
                </a:lnTo>
                <a:lnTo>
                  <a:pt x="26890" y="92663"/>
                </a:lnTo>
                <a:lnTo>
                  <a:pt x="94116" y="58836"/>
                </a:lnTo>
                <a:lnTo>
                  <a:pt x="161341" y="92663"/>
                </a:lnTo>
                <a:lnTo>
                  <a:pt x="228566" y="58836"/>
                </a:lnTo>
                <a:lnTo>
                  <a:pt x="295792" y="92663"/>
                </a:lnTo>
                <a:lnTo>
                  <a:pt x="295792" y="0"/>
                </a:lnTo>
                <a:close/>
                <a:moveTo>
                  <a:pt x="161341" y="122458"/>
                </a:moveTo>
                <a:lnTo>
                  <a:pt x="94116" y="89060"/>
                </a:lnTo>
                <a:lnTo>
                  <a:pt x="35495" y="118263"/>
                </a:lnTo>
                <a:lnTo>
                  <a:pt x="97235" y="242011"/>
                </a:lnTo>
                <a:lnTo>
                  <a:pt x="225394" y="242011"/>
                </a:lnTo>
                <a:lnTo>
                  <a:pt x="287133" y="118263"/>
                </a:lnTo>
                <a:lnTo>
                  <a:pt x="228513" y="89060"/>
                </a:lnTo>
                <a:lnTo>
                  <a:pt x="161341" y="122458"/>
                </a:lnTo>
                <a:close/>
                <a:moveTo>
                  <a:pt x="110680" y="268902"/>
                </a:moveTo>
                <a:lnTo>
                  <a:pt x="161287" y="370170"/>
                </a:lnTo>
                <a:lnTo>
                  <a:pt x="211895" y="268902"/>
                </a:lnTo>
                <a:lnTo>
                  <a:pt x="110680" y="268902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39" name="Volný tvar: obrazec 38">
            <a:extLst>
              <a:ext uri="{FF2B5EF4-FFF2-40B4-BE49-F238E27FC236}">
                <a16:creationId xmlns:a16="http://schemas.microsoft.com/office/drawing/2014/main" id="{61EC0C95-2291-9A5E-56B8-3297BCF2F692}"/>
              </a:ext>
            </a:extLst>
          </p:cNvPr>
          <p:cNvSpPr/>
          <p:nvPr/>
        </p:nvSpPr>
        <p:spPr>
          <a:xfrm>
            <a:off x="1507663" y="4991503"/>
            <a:ext cx="544175" cy="408130"/>
          </a:xfrm>
          <a:custGeom>
            <a:avLst/>
            <a:gdLst>
              <a:gd name="connsiteX0" fmla="*/ 0 w 430242"/>
              <a:gd name="connsiteY0" fmla="*/ 0 h 322681"/>
              <a:gd name="connsiteX1" fmla="*/ 430243 w 430242"/>
              <a:gd name="connsiteY1" fmla="*/ 0 h 322681"/>
              <a:gd name="connsiteX2" fmla="*/ 430243 w 430242"/>
              <a:gd name="connsiteY2" fmla="*/ 322682 h 322681"/>
              <a:gd name="connsiteX3" fmla="*/ 0 w 430242"/>
              <a:gd name="connsiteY3" fmla="*/ 322682 h 322681"/>
              <a:gd name="connsiteX4" fmla="*/ 0 w 430242"/>
              <a:gd name="connsiteY4" fmla="*/ 0 h 322681"/>
              <a:gd name="connsiteX5" fmla="*/ 403352 w 430242"/>
              <a:gd name="connsiteY5" fmla="*/ 295792 h 322681"/>
              <a:gd name="connsiteX6" fmla="*/ 403352 w 430242"/>
              <a:gd name="connsiteY6" fmla="*/ 26890 h 322681"/>
              <a:gd name="connsiteX7" fmla="*/ 26890 w 430242"/>
              <a:gd name="connsiteY7" fmla="*/ 26890 h 322681"/>
              <a:gd name="connsiteX8" fmla="*/ 26890 w 430242"/>
              <a:gd name="connsiteY8" fmla="*/ 295792 h 322681"/>
              <a:gd name="connsiteX9" fmla="*/ 403352 w 430242"/>
              <a:gd name="connsiteY9" fmla="*/ 295792 h 322681"/>
              <a:gd name="connsiteX10" fmla="*/ 376462 w 430242"/>
              <a:gd name="connsiteY10" fmla="*/ 53780 h 322681"/>
              <a:gd name="connsiteX11" fmla="*/ 376462 w 430242"/>
              <a:gd name="connsiteY11" fmla="*/ 134451 h 322681"/>
              <a:gd name="connsiteX12" fmla="*/ 53780 w 430242"/>
              <a:gd name="connsiteY12" fmla="*/ 134451 h 322681"/>
              <a:gd name="connsiteX13" fmla="*/ 53780 w 430242"/>
              <a:gd name="connsiteY13" fmla="*/ 53780 h 322681"/>
              <a:gd name="connsiteX14" fmla="*/ 376462 w 430242"/>
              <a:gd name="connsiteY14" fmla="*/ 53780 h 322681"/>
              <a:gd name="connsiteX15" fmla="*/ 215121 w 430242"/>
              <a:gd name="connsiteY15" fmla="*/ 161341 h 322681"/>
              <a:gd name="connsiteX16" fmla="*/ 215121 w 430242"/>
              <a:gd name="connsiteY16" fmla="*/ 188231 h 322681"/>
              <a:gd name="connsiteX17" fmla="*/ 53780 w 430242"/>
              <a:gd name="connsiteY17" fmla="*/ 188231 h 322681"/>
              <a:gd name="connsiteX18" fmla="*/ 53780 w 430242"/>
              <a:gd name="connsiteY18" fmla="*/ 161341 h 322681"/>
              <a:gd name="connsiteX19" fmla="*/ 215121 w 430242"/>
              <a:gd name="connsiteY19" fmla="*/ 161341 h 322681"/>
              <a:gd name="connsiteX20" fmla="*/ 215121 w 430242"/>
              <a:gd name="connsiteY20" fmla="*/ 242011 h 322681"/>
              <a:gd name="connsiteX21" fmla="*/ 215121 w 430242"/>
              <a:gd name="connsiteY21" fmla="*/ 268902 h 322681"/>
              <a:gd name="connsiteX22" fmla="*/ 53780 w 430242"/>
              <a:gd name="connsiteY22" fmla="*/ 268902 h 322681"/>
              <a:gd name="connsiteX23" fmla="*/ 53780 w 430242"/>
              <a:gd name="connsiteY23" fmla="*/ 242011 h 322681"/>
              <a:gd name="connsiteX24" fmla="*/ 215121 w 430242"/>
              <a:gd name="connsiteY24" fmla="*/ 242011 h 322681"/>
              <a:gd name="connsiteX25" fmla="*/ 349572 w 430242"/>
              <a:gd name="connsiteY25" fmla="*/ 107561 h 322681"/>
              <a:gd name="connsiteX26" fmla="*/ 349572 w 430242"/>
              <a:gd name="connsiteY26" fmla="*/ 80670 h 322681"/>
              <a:gd name="connsiteX27" fmla="*/ 80670 w 430242"/>
              <a:gd name="connsiteY27" fmla="*/ 80670 h 322681"/>
              <a:gd name="connsiteX28" fmla="*/ 80670 w 430242"/>
              <a:gd name="connsiteY28" fmla="*/ 107561 h 322681"/>
              <a:gd name="connsiteX29" fmla="*/ 349572 w 430242"/>
              <a:gd name="connsiteY29" fmla="*/ 107561 h 322681"/>
              <a:gd name="connsiteX30" fmla="*/ 268902 w 430242"/>
              <a:gd name="connsiteY30" fmla="*/ 268902 h 322681"/>
              <a:gd name="connsiteX31" fmla="*/ 268902 w 430242"/>
              <a:gd name="connsiteY31" fmla="*/ 161341 h 322681"/>
              <a:gd name="connsiteX32" fmla="*/ 376462 w 430242"/>
              <a:gd name="connsiteY32" fmla="*/ 161341 h 322681"/>
              <a:gd name="connsiteX33" fmla="*/ 376462 w 430242"/>
              <a:gd name="connsiteY33" fmla="*/ 268902 h 322681"/>
              <a:gd name="connsiteX34" fmla="*/ 268902 w 430242"/>
              <a:gd name="connsiteY34" fmla="*/ 268902 h 322681"/>
              <a:gd name="connsiteX35" fmla="*/ 295792 w 430242"/>
              <a:gd name="connsiteY35" fmla="*/ 188231 h 322681"/>
              <a:gd name="connsiteX36" fmla="*/ 295792 w 430242"/>
              <a:gd name="connsiteY36" fmla="*/ 242011 h 322681"/>
              <a:gd name="connsiteX37" fmla="*/ 349572 w 430242"/>
              <a:gd name="connsiteY37" fmla="*/ 242011 h 322681"/>
              <a:gd name="connsiteX38" fmla="*/ 349572 w 430242"/>
              <a:gd name="connsiteY38" fmla="*/ 188231 h 322681"/>
              <a:gd name="connsiteX39" fmla="*/ 295792 w 430242"/>
              <a:gd name="connsiteY39" fmla="*/ 188231 h 322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30242" h="322681">
                <a:moveTo>
                  <a:pt x="0" y="0"/>
                </a:moveTo>
                <a:lnTo>
                  <a:pt x="430243" y="0"/>
                </a:lnTo>
                <a:lnTo>
                  <a:pt x="430243" y="322682"/>
                </a:lnTo>
                <a:lnTo>
                  <a:pt x="0" y="322682"/>
                </a:lnTo>
                <a:lnTo>
                  <a:pt x="0" y="0"/>
                </a:lnTo>
                <a:close/>
                <a:moveTo>
                  <a:pt x="403352" y="295792"/>
                </a:moveTo>
                <a:lnTo>
                  <a:pt x="403352" y="26890"/>
                </a:lnTo>
                <a:lnTo>
                  <a:pt x="26890" y="26890"/>
                </a:lnTo>
                <a:lnTo>
                  <a:pt x="26890" y="295792"/>
                </a:lnTo>
                <a:lnTo>
                  <a:pt x="403352" y="295792"/>
                </a:lnTo>
                <a:close/>
                <a:moveTo>
                  <a:pt x="376462" y="53780"/>
                </a:moveTo>
                <a:lnTo>
                  <a:pt x="376462" y="134451"/>
                </a:lnTo>
                <a:lnTo>
                  <a:pt x="53780" y="134451"/>
                </a:lnTo>
                <a:lnTo>
                  <a:pt x="53780" y="53780"/>
                </a:lnTo>
                <a:lnTo>
                  <a:pt x="376462" y="53780"/>
                </a:lnTo>
                <a:close/>
                <a:moveTo>
                  <a:pt x="215121" y="161341"/>
                </a:moveTo>
                <a:lnTo>
                  <a:pt x="215121" y="188231"/>
                </a:lnTo>
                <a:lnTo>
                  <a:pt x="53780" y="188231"/>
                </a:lnTo>
                <a:lnTo>
                  <a:pt x="53780" y="161341"/>
                </a:lnTo>
                <a:lnTo>
                  <a:pt x="215121" y="161341"/>
                </a:lnTo>
                <a:close/>
                <a:moveTo>
                  <a:pt x="215121" y="242011"/>
                </a:moveTo>
                <a:lnTo>
                  <a:pt x="215121" y="268902"/>
                </a:lnTo>
                <a:lnTo>
                  <a:pt x="53780" y="268902"/>
                </a:lnTo>
                <a:lnTo>
                  <a:pt x="53780" y="242011"/>
                </a:lnTo>
                <a:lnTo>
                  <a:pt x="215121" y="242011"/>
                </a:lnTo>
                <a:close/>
                <a:moveTo>
                  <a:pt x="349572" y="107561"/>
                </a:moveTo>
                <a:lnTo>
                  <a:pt x="349572" y="80670"/>
                </a:lnTo>
                <a:lnTo>
                  <a:pt x="80670" y="80670"/>
                </a:lnTo>
                <a:lnTo>
                  <a:pt x="80670" y="107561"/>
                </a:lnTo>
                <a:lnTo>
                  <a:pt x="349572" y="107561"/>
                </a:lnTo>
                <a:close/>
                <a:moveTo>
                  <a:pt x="268902" y="268902"/>
                </a:moveTo>
                <a:lnTo>
                  <a:pt x="268902" y="161341"/>
                </a:lnTo>
                <a:lnTo>
                  <a:pt x="376462" y="161341"/>
                </a:lnTo>
                <a:lnTo>
                  <a:pt x="376462" y="268902"/>
                </a:lnTo>
                <a:lnTo>
                  <a:pt x="268902" y="268902"/>
                </a:lnTo>
                <a:close/>
                <a:moveTo>
                  <a:pt x="295792" y="188231"/>
                </a:moveTo>
                <a:lnTo>
                  <a:pt x="295792" y="242011"/>
                </a:lnTo>
                <a:lnTo>
                  <a:pt x="349572" y="242011"/>
                </a:lnTo>
                <a:lnTo>
                  <a:pt x="349572" y="188231"/>
                </a:lnTo>
                <a:lnTo>
                  <a:pt x="295792" y="188231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40" name="Volný tvar: obrazec 39">
            <a:extLst>
              <a:ext uri="{FF2B5EF4-FFF2-40B4-BE49-F238E27FC236}">
                <a16:creationId xmlns:a16="http://schemas.microsoft.com/office/drawing/2014/main" id="{340341C2-BFA8-BEA5-C1FA-96455B3D8679}"/>
              </a:ext>
            </a:extLst>
          </p:cNvPr>
          <p:cNvSpPr/>
          <p:nvPr/>
        </p:nvSpPr>
        <p:spPr>
          <a:xfrm>
            <a:off x="2453945" y="4991509"/>
            <a:ext cx="528522" cy="429424"/>
          </a:xfrm>
          <a:custGeom>
            <a:avLst/>
            <a:gdLst>
              <a:gd name="connsiteX0" fmla="*/ 430243 w 430242"/>
              <a:gd name="connsiteY0" fmla="*/ 295792 h 349572"/>
              <a:gd name="connsiteX1" fmla="*/ 376462 w 430242"/>
              <a:gd name="connsiteY1" fmla="*/ 295792 h 349572"/>
              <a:gd name="connsiteX2" fmla="*/ 376462 w 430242"/>
              <a:gd name="connsiteY2" fmla="*/ 349572 h 349572"/>
              <a:gd name="connsiteX3" fmla="*/ 0 w 430242"/>
              <a:gd name="connsiteY3" fmla="*/ 349572 h 349572"/>
              <a:gd name="connsiteX4" fmla="*/ 0 w 430242"/>
              <a:gd name="connsiteY4" fmla="*/ 53780 h 349572"/>
              <a:gd name="connsiteX5" fmla="*/ 53780 w 430242"/>
              <a:gd name="connsiteY5" fmla="*/ 53780 h 349572"/>
              <a:gd name="connsiteX6" fmla="*/ 53780 w 430242"/>
              <a:gd name="connsiteY6" fmla="*/ 0 h 349572"/>
              <a:gd name="connsiteX7" fmla="*/ 430243 w 430242"/>
              <a:gd name="connsiteY7" fmla="*/ 0 h 349572"/>
              <a:gd name="connsiteX8" fmla="*/ 430243 w 430242"/>
              <a:gd name="connsiteY8" fmla="*/ 295792 h 349572"/>
              <a:gd name="connsiteX9" fmla="*/ 349572 w 430242"/>
              <a:gd name="connsiteY9" fmla="*/ 80670 h 349572"/>
              <a:gd name="connsiteX10" fmla="*/ 26890 w 430242"/>
              <a:gd name="connsiteY10" fmla="*/ 80670 h 349572"/>
              <a:gd name="connsiteX11" fmla="*/ 26890 w 430242"/>
              <a:gd name="connsiteY11" fmla="*/ 322682 h 349572"/>
              <a:gd name="connsiteX12" fmla="*/ 349572 w 430242"/>
              <a:gd name="connsiteY12" fmla="*/ 322682 h 349572"/>
              <a:gd name="connsiteX13" fmla="*/ 349572 w 430242"/>
              <a:gd name="connsiteY13" fmla="*/ 80670 h 349572"/>
              <a:gd name="connsiteX14" fmla="*/ 188231 w 430242"/>
              <a:gd name="connsiteY14" fmla="*/ 134451 h 349572"/>
              <a:gd name="connsiteX15" fmla="*/ 53780 w 430242"/>
              <a:gd name="connsiteY15" fmla="*/ 134451 h 349572"/>
              <a:gd name="connsiteX16" fmla="*/ 53780 w 430242"/>
              <a:gd name="connsiteY16" fmla="*/ 107561 h 349572"/>
              <a:gd name="connsiteX17" fmla="*/ 188231 w 430242"/>
              <a:gd name="connsiteY17" fmla="*/ 107561 h 349572"/>
              <a:gd name="connsiteX18" fmla="*/ 188231 w 430242"/>
              <a:gd name="connsiteY18" fmla="*/ 134451 h 349572"/>
              <a:gd name="connsiteX19" fmla="*/ 188231 w 430242"/>
              <a:gd name="connsiteY19" fmla="*/ 188231 h 349572"/>
              <a:gd name="connsiteX20" fmla="*/ 53780 w 430242"/>
              <a:gd name="connsiteY20" fmla="*/ 188231 h 349572"/>
              <a:gd name="connsiteX21" fmla="*/ 53780 w 430242"/>
              <a:gd name="connsiteY21" fmla="*/ 161341 h 349572"/>
              <a:gd name="connsiteX22" fmla="*/ 188231 w 430242"/>
              <a:gd name="connsiteY22" fmla="*/ 161341 h 349572"/>
              <a:gd name="connsiteX23" fmla="*/ 188231 w 430242"/>
              <a:gd name="connsiteY23" fmla="*/ 188231 h 349572"/>
              <a:gd name="connsiteX24" fmla="*/ 322682 w 430242"/>
              <a:gd name="connsiteY24" fmla="*/ 242011 h 349572"/>
              <a:gd name="connsiteX25" fmla="*/ 53780 w 430242"/>
              <a:gd name="connsiteY25" fmla="*/ 242011 h 349572"/>
              <a:gd name="connsiteX26" fmla="*/ 53780 w 430242"/>
              <a:gd name="connsiteY26" fmla="*/ 215121 h 349572"/>
              <a:gd name="connsiteX27" fmla="*/ 322682 w 430242"/>
              <a:gd name="connsiteY27" fmla="*/ 215121 h 349572"/>
              <a:gd name="connsiteX28" fmla="*/ 322682 w 430242"/>
              <a:gd name="connsiteY28" fmla="*/ 242011 h 349572"/>
              <a:gd name="connsiteX29" fmla="*/ 322682 w 430242"/>
              <a:gd name="connsiteY29" fmla="*/ 295792 h 349572"/>
              <a:gd name="connsiteX30" fmla="*/ 53780 w 430242"/>
              <a:gd name="connsiteY30" fmla="*/ 295792 h 349572"/>
              <a:gd name="connsiteX31" fmla="*/ 53780 w 430242"/>
              <a:gd name="connsiteY31" fmla="*/ 268902 h 349572"/>
              <a:gd name="connsiteX32" fmla="*/ 322682 w 430242"/>
              <a:gd name="connsiteY32" fmla="*/ 268902 h 349572"/>
              <a:gd name="connsiteX33" fmla="*/ 322682 w 430242"/>
              <a:gd name="connsiteY33" fmla="*/ 295792 h 349572"/>
              <a:gd name="connsiteX34" fmla="*/ 403352 w 430242"/>
              <a:gd name="connsiteY34" fmla="*/ 26890 h 349572"/>
              <a:gd name="connsiteX35" fmla="*/ 80670 w 430242"/>
              <a:gd name="connsiteY35" fmla="*/ 26890 h 349572"/>
              <a:gd name="connsiteX36" fmla="*/ 80670 w 430242"/>
              <a:gd name="connsiteY36" fmla="*/ 53780 h 349572"/>
              <a:gd name="connsiteX37" fmla="*/ 376462 w 430242"/>
              <a:gd name="connsiteY37" fmla="*/ 53780 h 349572"/>
              <a:gd name="connsiteX38" fmla="*/ 376462 w 430242"/>
              <a:gd name="connsiteY38" fmla="*/ 268902 h 349572"/>
              <a:gd name="connsiteX39" fmla="*/ 403352 w 430242"/>
              <a:gd name="connsiteY39" fmla="*/ 268902 h 349572"/>
              <a:gd name="connsiteX40" fmla="*/ 403352 w 430242"/>
              <a:gd name="connsiteY40" fmla="*/ 26890 h 349572"/>
              <a:gd name="connsiteX41" fmla="*/ 322682 w 430242"/>
              <a:gd name="connsiteY41" fmla="*/ 188231 h 349572"/>
              <a:gd name="connsiteX42" fmla="*/ 215121 w 430242"/>
              <a:gd name="connsiteY42" fmla="*/ 188231 h 349572"/>
              <a:gd name="connsiteX43" fmla="*/ 215121 w 430242"/>
              <a:gd name="connsiteY43" fmla="*/ 107561 h 349572"/>
              <a:gd name="connsiteX44" fmla="*/ 322682 w 430242"/>
              <a:gd name="connsiteY44" fmla="*/ 107561 h 349572"/>
              <a:gd name="connsiteX45" fmla="*/ 322682 w 430242"/>
              <a:gd name="connsiteY45" fmla="*/ 188231 h 349572"/>
              <a:gd name="connsiteX46" fmla="*/ 295792 w 430242"/>
              <a:gd name="connsiteY46" fmla="*/ 134451 h 349572"/>
              <a:gd name="connsiteX47" fmla="*/ 242011 w 430242"/>
              <a:gd name="connsiteY47" fmla="*/ 134451 h 349572"/>
              <a:gd name="connsiteX48" fmla="*/ 242011 w 430242"/>
              <a:gd name="connsiteY48" fmla="*/ 161341 h 349572"/>
              <a:gd name="connsiteX49" fmla="*/ 295792 w 430242"/>
              <a:gd name="connsiteY49" fmla="*/ 161341 h 349572"/>
              <a:gd name="connsiteX50" fmla="*/ 295792 w 430242"/>
              <a:gd name="connsiteY50" fmla="*/ 134451 h 349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30242" h="349572">
                <a:moveTo>
                  <a:pt x="430243" y="295792"/>
                </a:moveTo>
                <a:lnTo>
                  <a:pt x="376462" y="295792"/>
                </a:lnTo>
                <a:lnTo>
                  <a:pt x="376462" y="349572"/>
                </a:lnTo>
                <a:lnTo>
                  <a:pt x="0" y="349572"/>
                </a:lnTo>
                <a:lnTo>
                  <a:pt x="0" y="53780"/>
                </a:lnTo>
                <a:lnTo>
                  <a:pt x="53780" y="53780"/>
                </a:lnTo>
                <a:lnTo>
                  <a:pt x="53780" y="0"/>
                </a:lnTo>
                <a:lnTo>
                  <a:pt x="430243" y="0"/>
                </a:lnTo>
                <a:lnTo>
                  <a:pt x="430243" y="295792"/>
                </a:lnTo>
                <a:close/>
                <a:moveTo>
                  <a:pt x="349572" y="80670"/>
                </a:moveTo>
                <a:lnTo>
                  <a:pt x="26890" y="80670"/>
                </a:lnTo>
                <a:lnTo>
                  <a:pt x="26890" y="322682"/>
                </a:lnTo>
                <a:lnTo>
                  <a:pt x="349572" y="322682"/>
                </a:lnTo>
                <a:lnTo>
                  <a:pt x="349572" y="80670"/>
                </a:lnTo>
                <a:close/>
                <a:moveTo>
                  <a:pt x="188231" y="134451"/>
                </a:moveTo>
                <a:lnTo>
                  <a:pt x="53780" y="134451"/>
                </a:lnTo>
                <a:lnTo>
                  <a:pt x="53780" y="107561"/>
                </a:lnTo>
                <a:lnTo>
                  <a:pt x="188231" y="107561"/>
                </a:lnTo>
                <a:lnTo>
                  <a:pt x="188231" y="134451"/>
                </a:lnTo>
                <a:close/>
                <a:moveTo>
                  <a:pt x="188231" y="188231"/>
                </a:moveTo>
                <a:lnTo>
                  <a:pt x="53780" y="188231"/>
                </a:lnTo>
                <a:lnTo>
                  <a:pt x="53780" y="161341"/>
                </a:lnTo>
                <a:lnTo>
                  <a:pt x="188231" y="161341"/>
                </a:lnTo>
                <a:lnTo>
                  <a:pt x="188231" y="188231"/>
                </a:lnTo>
                <a:close/>
                <a:moveTo>
                  <a:pt x="322682" y="242011"/>
                </a:moveTo>
                <a:lnTo>
                  <a:pt x="53780" y="242011"/>
                </a:lnTo>
                <a:lnTo>
                  <a:pt x="53780" y="215121"/>
                </a:lnTo>
                <a:lnTo>
                  <a:pt x="322682" y="215121"/>
                </a:lnTo>
                <a:lnTo>
                  <a:pt x="322682" y="242011"/>
                </a:lnTo>
                <a:close/>
                <a:moveTo>
                  <a:pt x="322682" y="295792"/>
                </a:moveTo>
                <a:lnTo>
                  <a:pt x="53780" y="295792"/>
                </a:lnTo>
                <a:lnTo>
                  <a:pt x="53780" y="268902"/>
                </a:lnTo>
                <a:lnTo>
                  <a:pt x="322682" y="268902"/>
                </a:lnTo>
                <a:lnTo>
                  <a:pt x="322682" y="295792"/>
                </a:lnTo>
                <a:close/>
                <a:moveTo>
                  <a:pt x="403352" y="26890"/>
                </a:moveTo>
                <a:lnTo>
                  <a:pt x="80670" y="26890"/>
                </a:lnTo>
                <a:lnTo>
                  <a:pt x="80670" y="53780"/>
                </a:lnTo>
                <a:lnTo>
                  <a:pt x="376462" y="53780"/>
                </a:lnTo>
                <a:lnTo>
                  <a:pt x="376462" y="268902"/>
                </a:lnTo>
                <a:lnTo>
                  <a:pt x="403352" y="268902"/>
                </a:lnTo>
                <a:lnTo>
                  <a:pt x="403352" y="26890"/>
                </a:lnTo>
                <a:close/>
                <a:moveTo>
                  <a:pt x="322682" y="188231"/>
                </a:moveTo>
                <a:lnTo>
                  <a:pt x="215121" y="188231"/>
                </a:lnTo>
                <a:lnTo>
                  <a:pt x="215121" y="107561"/>
                </a:lnTo>
                <a:lnTo>
                  <a:pt x="322682" y="107561"/>
                </a:lnTo>
                <a:lnTo>
                  <a:pt x="322682" y="188231"/>
                </a:lnTo>
                <a:close/>
                <a:moveTo>
                  <a:pt x="295792" y="134451"/>
                </a:moveTo>
                <a:lnTo>
                  <a:pt x="242011" y="134451"/>
                </a:lnTo>
                <a:lnTo>
                  <a:pt x="242011" y="161341"/>
                </a:lnTo>
                <a:lnTo>
                  <a:pt x="295792" y="161341"/>
                </a:lnTo>
                <a:lnTo>
                  <a:pt x="295792" y="134451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41" name="Volný tvar: obrazec 40">
            <a:extLst>
              <a:ext uri="{FF2B5EF4-FFF2-40B4-BE49-F238E27FC236}">
                <a16:creationId xmlns:a16="http://schemas.microsoft.com/office/drawing/2014/main" id="{52B4432F-B801-C438-F151-4936F8C214A8}"/>
              </a:ext>
            </a:extLst>
          </p:cNvPr>
          <p:cNvSpPr/>
          <p:nvPr/>
        </p:nvSpPr>
        <p:spPr>
          <a:xfrm>
            <a:off x="3462194" y="4966647"/>
            <a:ext cx="401060" cy="462760"/>
          </a:xfrm>
          <a:custGeom>
            <a:avLst/>
            <a:gdLst>
              <a:gd name="connsiteX0" fmla="*/ 349572 w 349572"/>
              <a:gd name="connsiteY0" fmla="*/ 107561 h 403352"/>
              <a:gd name="connsiteX1" fmla="*/ 349572 w 349572"/>
              <a:gd name="connsiteY1" fmla="*/ 403352 h 403352"/>
              <a:gd name="connsiteX2" fmla="*/ 107561 w 349572"/>
              <a:gd name="connsiteY2" fmla="*/ 403352 h 403352"/>
              <a:gd name="connsiteX3" fmla="*/ 107561 w 349572"/>
              <a:gd name="connsiteY3" fmla="*/ 349572 h 403352"/>
              <a:gd name="connsiteX4" fmla="*/ 53780 w 349572"/>
              <a:gd name="connsiteY4" fmla="*/ 349572 h 403352"/>
              <a:gd name="connsiteX5" fmla="*/ 53780 w 349572"/>
              <a:gd name="connsiteY5" fmla="*/ 295792 h 403352"/>
              <a:gd name="connsiteX6" fmla="*/ 0 w 349572"/>
              <a:gd name="connsiteY6" fmla="*/ 295792 h 403352"/>
              <a:gd name="connsiteX7" fmla="*/ 0 w 349572"/>
              <a:gd name="connsiteY7" fmla="*/ 0 h 403352"/>
              <a:gd name="connsiteX8" fmla="*/ 153542 w 349572"/>
              <a:gd name="connsiteY8" fmla="*/ 0 h 403352"/>
              <a:gd name="connsiteX9" fmla="*/ 207323 w 349572"/>
              <a:gd name="connsiteY9" fmla="*/ 53780 h 403352"/>
              <a:gd name="connsiteX10" fmla="*/ 295792 w 349572"/>
              <a:gd name="connsiteY10" fmla="*/ 53780 h 403352"/>
              <a:gd name="connsiteX11" fmla="*/ 295792 w 349572"/>
              <a:gd name="connsiteY11" fmla="*/ 107561 h 403352"/>
              <a:gd name="connsiteX12" fmla="*/ 349572 w 349572"/>
              <a:gd name="connsiteY12" fmla="*/ 107561 h 403352"/>
              <a:gd name="connsiteX13" fmla="*/ 215121 w 349572"/>
              <a:gd name="connsiteY13" fmla="*/ 268902 h 403352"/>
              <a:gd name="connsiteX14" fmla="*/ 215121 w 349572"/>
              <a:gd name="connsiteY14" fmla="*/ 107561 h 403352"/>
              <a:gd name="connsiteX15" fmla="*/ 134451 w 349572"/>
              <a:gd name="connsiteY15" fmla="*/ 107561 h 403352"/>
              <a:gd name="connsiteX16" fmla="*/ 134451 w 349572"/>
              <a:gd name="connsiteY16" fmla="*/ 26890 h 403352"/>
              <a:gd name="connsiteX17" fmla="*/ 26890 w 349572"/>
              <a:gd name="connsiteY17" fmla="*/ 26890 h 403352"/>
              <a:gd name="connsiteX18" fmla="*/ 26890 w 349572"/>
              <a:gd name="connsiteY18" fmla="*/ 268902 h 403352"/>
              <a:gd name="connsiteX19" fmla="*/ 215121 w 349572"/>
              <a:gd name="connsiteY19" fmla="*/ 268902 h 403352"/>
              <a:gd name="connsiteX20" fmla="*/ 107561 w 349572"/>
              <a:gd name="connsiteY20" fmla="*/ 80670 h 403352"/>
              <a:gd name="connsiteX21" fmla="*/ 53780 w 349572"/>
              <a:gd name="connsiteY21" fmla="*/ 80670 h 403352"/>
              <a:gd name="connsiteX22" fmla="*/ 53780 w 349572"/>
              <a:gd name="connsiteY22" fmla="*/ 53780 h 403352"/>
              <a:gd name="connsiteX23" fmla="*/ 107561 w 349572"/>
              <a:gd name="connsiteY23" fmla="*/ 53780 h 403352"/>
              <a:gd name="connsiteX24" fmla="*/ 107561 w 349572"/>
              <a:gd name="connsiteY24" fmla="*/ 80670 h 403352"/>
              <a:gd name="connsiteX25" fmla="*/ 107561 w 349572"/>
              <a:gd name="connsiteY25" fmla="*/ 134451 h 403352"/>
              <a:gd name="connsiteX26" fmla="*/ 53780 w 349572"/>
              <a:gd name="connsiteY26" fmla="*/ 134451 h 403352"/>
              <a:gd name="connsiteX27" fmla="*/ 53780 w 349572"/>
              <a:gd name="connsiteY27" fmla="*/ 107561 h 403352"/>
              <a:gd name="connsiteX28" fmla="*/ 107561 w 349572"/>
              <a:gd name="connsiteY28" fmla="*/ 107561 h 403352"/>
              <a:gd name="connsiteX29" fmla="*/ 107561 w 349572"/>
              <a:gd name="connsiteY29" fmla="*/ 134451 h 403352"/>
              <a:gd name="connsiteX30" fmla="*/ 53780 w 349572"/>
              <a:gd name="connsiteY30" fmla="*/ 161341 h 403352"/>
              <a:gd name="connsiteX31" fmla="*/ 188231 w 349572"/>
              <a:gd name="connsiteY31" fmla="*/ 161341 h 403352"/>
              <a:gd name="connsiteX32" fmla="*/ 188231 w 349572"/>
              <a:gd name="connsiteY32" fmla="*/ 188231 h 403352"/>
              <a:gd name="connsiteX33" fmla="*/ 53780 w 349572"/>
              <a:gd name="connsiteY33" fmla="*/ 188231 h 403352"/>
              <a:gd name="connsiteX34" fmla="*/ 53780 w 349572"/>
              <a:gd name="connsiteY34" fmla="*/ 161341 h 403352"/>
              <a:gd name="connsiteX35" fmla="*/ 53780 w 349572"/>
              <a:gd name="connsiteY35" fmla="*/ 215121 h 403352"/>
              <a:gd name="connsiteX36" fmla="*/ 188231 w 349572"/>
              <a:gd name="connsiteY36" fmla="*/ 215121 h 403352"/>
              <a:gd name="connsiteX37" fmla="*/ 188231 w 349572"/>
              <a:gd name="connsiteY37" fmla="*/ 242011 h 403352"/>
              <a:gd name="connsiteX38" fmla="*/ 53780 w 349572"/>
              <a:gd name="connsiteY38" fmla="*/ 242011 h 403352"/>
              <a:gd name="connsiteX39" fmla="*/ 53780 w 349572"/>
              <a:gd name="connsiteY39" fmla="*/ 215121 h 403352"/>
              <a:gd name="connsiteX40" fmla="*/ 268902 w 349572"/>
              <a:gd name="connsiteY40" fmla="*/ 322682 h 403352"/>
              <a:gd name="connsiteX41" fmla="*/ 268902 w 349572"/>
              <a:gd name="connsiteY41" fmla="*/ 80670 h 403352"/>
              <a:gd name="connsiteX42" fmla="*/ 242011 w 349572"/>
              <a:gd name="connsiteY42" fmla="*/ 80670 h 403352"/>
              <a:gd name="connsiteX43" fmla="*/ 242011 w 349572"/>
              <a:gd name="connsiteY43" fmla="*/ 295792 h 403352"/>
              <a:gd name="connsiteX44" fmla="*/ 80670 w 349572"/>
              <a:gd name="connsiteY44" fmla="*/ 295792 h 403352"/>
              <a:gd name="connsiteX45" fmla="*/ 80670 w 349572"/>
              <a:gd name="connsiteY45" fmla="*/ 322682 h 403352"/>
              <a:gd name="connsiteX46" fmla="*/ 268902 w 349572"/>
              <a:gd name="connsiteY46" fmla="*/ 322682 h 403352"/>
              <a:gd name="connsiteX47" fmla="*/ 322897 w 349572"/>
              <a:gd name="connsiteY47" fmla="*/ 134451 h 403352"/>
              <a:gd name="connsiteX48" fmla="*/ 295792 w 349572"/>
              <a:gd name="connsiteY48" fmla="*/ 134451 h 403352"/>
              <a:gd name="connsiteX49" fmla="*/ 295792 w 349572"/>
              <a:gd name="connsiteY49" fmla="*/ 349572 h 403352"/>
              <a:gd name="connsiteX50" fmla="*/ 134451 w 349572"/>
              <a:gd name="connsiteY50" fmla="*/ 349572 h 403352"/>
              <a:gd name="connsiteX51" fmla="*/ 134451 w 349572"/>
              <a:gd name="connsiteY51" fmla="*/ 376462 h 403352"/>
              <a:gd name="connsiteX52" fmla="*/ 322897 w 349572"/>
              <a:gd name="connsiteY52" fmla="*/ 376462 h 403352"/>
              <a:gd name="connsiteX53" fmla="*/ 322897 w 349572"/>
              <a:gd name="connsiteY53" fmla="*/ 134451 h 403352"/>
              <a:gd name="connsiteX54" fmla="*/ 161341 w 349572"/>
              <a:gd name="connsiteY54" fmla="*/ 80670 h 403352"/>
              <a:gd name="connsiteX55" fmla="*/ 196029 w 349572"/>
              <a:gd name="connsiteY55" fmla="*/ 80670 h 403352"/>
              <a:gd name="connsiteX56" fmla="*/ 161341 w 349572"/>
              <a:gd name="connsiteY56" fmla="*/ 45982 h 403352"/>
              <a:gd name="connsiteX57" fmla="*/ 161341 w 349572"/>
              <a:gd name="connsiteY57" fmla="*/ 80670 h 403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49572" h="403352">
                <a:moveTo>
                  <a:pt x="349572" y="107561"/>
                </a:moveTo>
                <a:lnTo>
                  <a:pt x="349572" y="403352"/>
                </a:lnTo>
                <a:lnTo>
                  <a:pt x="107561" y="403352"/>
                </a:lnTo>
                <a:lnTo>
                  <a:pt x="107561" y="349572"/>
                </a:lnTo>
                <a:lnTo>
                  <a:pt x="53780" y="349572"/>
                </a:lnTo>
                <a:lnTo>
                  <a:pt x="53780" y="295792"/>
                </a:lnTo>
                <a:lnTo>
                  <a:pt x="0" y="295792"/>
                </a:lnTo>
                <a:lnTo>
                  <a:pt x="0" y="0"/>
                </a:lnTo>
                <a:lnTo>
                  <a:pt x="153542" y="0"/>
                </a:lnTo>
                <a:lnTo>
                  <a:pt x="207323" y="53780"/>
                </a:lnTo>
                <a:lnTo>
                  <a:pt x="295792" y="53780"/>
                </a:lnTo>
                <a:lnTo>
                  <a:pt x="295792" y="107561"/>
                </a:lnTo>
                <a:lnTo>
                  <a:pt x="349572" y="107561"/>
                </a:lnTo>
                <a:close/>
                <a:moveTo>
                  <a:pt x="215121" y="268902"/>
                </a:moveTo>
                <a:lnTo>
                  <a:pt x="215121" y="107561"/>
                </a:lnTo>
                <a:lnTo>
                  <a:pt x="134451" y="107561"/>
                </a:lnTo>
                <a:lnTo>
                  <a:pt x="134451" y="26890"/>
                </a:lnTo>
                <a:lnTo>
                  <a:pt x="26890" y="26890"/>
                </a:lnTo>
                <a:lnTo>
                  <a:pt x="26890" y="268902"/>
                </a:lnTo>
                <a:lnTo>
                  <a:pt x="215121" y="268902"/>
                </a:lnTo>
                <a:close/>
                <a:moveTo>
                  <a:pt x="107561" y="80670"/>
                </a:moveTo>
                <a:lnTo>
                  <a:pt x="53780" y="80670"/>
                </a:lnTo>
                <a:lnTo>
                  <a:pt x="53780" y="53780"/>
                </a:lnTo>
                <a:lnTo>
                  <a:pt x="107561" y="53780"/>
                </a:lnTo>
                <a:lnTo>
                  <a:pt x="107561" y="80670"/>
                </a:lnTo>
                <a:close/>
                <a:moveTo>
                  <a:pt x="107561" y="134451"/>
                </a:moveTo>
                <a:lnTo>
                  <a:pt x="53780" y="134451"/>
                </a:lnTo>
                <a:lnTo>
                  <a:pt x="53780" y="107561"/>
                </a:lnTo>
                <a:lnTo>
                  <a:pt x="107561" y="107561"/>
                </a:lnTo>
                <a:lnTo>
                  <a:pt x="107561" y="134451"/>
                </a:lnTo>
                <a:close/>
                <a:moveTo>
                  <a:pt x="53780" y="161341"/>
                </a:moveTo>
                <a:lnTo>
                  <a:pt x="188231" y="161341"/>
                </a:lnTo>
                <a:lnTo>
                  <a:pt x="188231" y="188231"/>
                </a:lnTo>
                <a:lnTo>
                  <a:pt x="53780" y="188231"/>
                </a:lnTo>
                <a:lnTo>
                  <a:pt x="53780" y="161341"/>
                </a:lnTo>
                <a:close/>
                <a:moveTo>
                  <a:pt x="53780" y="215121"/>
                </a:moveTo>
                <a:lnTo>
                  <a:pt x="188231" y="215121"/>
                </a:lnTo>
                <a:lnTo>
                  <a:pt x="188231" y="242011"/>
                </a:lnTo>
                <a:lnTo>
                  <a:pt x="53780" y="242011"/>
                </a:lnTo>
                <a:lnTo>
                  <a:pt x="53780" y="215121"/>
                </a:lnTo>
                <a:close/>
                <a:moveTo>
                  <a:pt x="268902" y="322682"/>
                </a:moveTo>
                <a:lnTo>
                  <a:pt x="268902" y="80670"/>
                </a:lnTo>
                <a:lnTo>
                  <a:pt x="242011" y="80670"/>
                </a:lnTo>
                <a:lnTo>
                  <a:pt x="242011" y="295792"/>
                </a:lnTo>
                <a:lnTo>
                  <a:pt x="80670" y="295792"/>
                </a:lnTo>
                <a:lnTo>
                  <a:pt x="80670" y="322682"/>
                </a:lnTo>
                <a:lnTo>
                  <a:pt x="268902" y="322682"/>
                </a:lnTo>
                <a:close/>
                <a:moveTo>
                  <a:pt x="322897" y="134451"/>
                </a:moveTo>
                <a:lnTo>
                  <a:pt x="295792" y="134451"/>
                </a:lnTo>
                <a:lnTo>
                  <a:pt x="295792" y="349572"/>
                </a:lnTo>
                <a:lnTo>
                  <a:pt x="134451" y="349572"/>
                </a:lnTo>
                <a:lnTo>
                  <a:pt x="134451" y="376462"/>
                </a:lnTo>
                <a:lnTo>
                  <a:pt x="322897" y="376462"/>
                </a:lnTo>
                <a:lnTo>
                  <a:pt x="322897" y="134451"/>
                </a:lnTo>
                <a:close/>
                <a:moveTo>
                  <a:pt x="161341" y="80670"/>
                </a:moveTo>
                <a:lnTo>
                  <a:pt x="196029" y="80670"/>
                </a:lnTo>
                <a:lnTo>
                  <a:pt x="161341" y="45982"/>
                </a:lnTo>
                <a:lnTo>
                  <a:pt x="161341" y="80670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42" name="Volný tvar: obrazec 41">
            <a:extLst>
              <a:ext uri="{FF2B5EF4-FFF2-40B4-BE49-F238E27FC236}">
                <a16:creationId xmlns:a16="http://schemas.microsoft.com/office/drawing/2014/main" id="{976F6BAF-B97D-1E83-93F4-41A2D068B4BB}"/>
              </a:ext>
            </a:extLst>
          </p:cNvPr>
          <p:cNvSpPr/>
          <p:nvPr/>
        </p:nvSpPr>
        <p:spPr>
          <a:xfrm>
            <a:off x="596103" y="4951913"/>
            <a:ext cx="387963" cy="477492"/>
          </a:xfrm>
          <a:custGeom>
            <a:avLst/>
            <a:gdLst>
              <a:gd name="connsiteX0" fmla="*/ 349572 w 349572"/>
              <a:gd name="connsiteY0" fmla="*/ 0 h 430242"/>
              <a:gd name="connsiteX1" fmla="*/ 349572 w 349572"/>
              <a:gd name="connsiteY1" fmla="*/ 430243 h 430242"/>
              <a:gd name="connsiteX2" fmla="*/ 0 w 349572"/>
              <a:gd name="connsiteY2" fmla="*/ 430243 h 430242"/>
              <a:gd name="connsiteX3" fmla="*/ 0 w 349572"/>
              <a:gd name="connsiteY3" fmla="*/ 115359 h 430242"/>
              <a:gd name="connsiteX4" fmla="*/ 115359 w 349572"/>
              <a:gd name="connsiteY4" fmla="*/ 0 h 430242"/>
              <a:gd name="connsiteX5" fmla="*/ 349572 w 349572"/>
              <a:gd name="connsiteY5" fmla="*/ 0 h 430242"/>
              <a:gd name="connsiteX6" fmla="*/ 322682 w 349572"/>
              <a:gd name="connsiteY6" fmla="*/ 26890 h 430242"/>
              <a:gd name="connsiteX7" fmla="*/ 134451 w 349572"/>
              <a:gd name="connsiteY7" fmla="*/ 26890 h 430242"/>
              <a:gd name="connsiteX8" fmla="*/ 134451 w 349572"/>
              <a:gd name="connsiteY8" fmla="*/ 134451 h 430242"/>
              <a:gd name="connsiteX9" fmla="*/ 26890 w 349572"/>
              <a:gd name="connsiteY9" fmla="*/ 134451 h 430242"/>
              <a:gd name="connsiteX10" fmla="*/ 26890 w 349572"/>
              <a:gd name="connsiteY10" fmla="*/ 403352 h 430242"/>
              <a:gd name="connsiteX11" fmla="*/ 322682 w 349572"/>
              <a:gd name="connsiteY11" fmla="*/ 403352 h 430242"/>
              <a:gd name="connsiteX12" fmla="*/ 322682 w 349572"/>
              <a:gd name="connsiteY12" fmla="*/ 26890 h 430242"/>
              <a:gd name="connsiteX13" fmla="*/ 45982 w 349572"/>
              <a:gd name="connsiteY13" fmla="*/ 107561 h 430242"/>
              <a:gd name="connsiteX14" fmla="*/ 107561 w 349572"/>
              <a:gd name="connsiteY14" fmla="*/ 107561 h 430242"/>
              <a:gd name="connsiteX15" fmla="*/ 107561 w 349572"/>
              <a:gd name="connsiteY15" fmla="*/ 45982 h 430242"/>
              <a:gd name="connsiteX16" fmla="*/ 45982 w 349572"/>
              <a:gd name="connsiteY16" fmla="*/ 107561 h 43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9572" h="430242">
                <a:moveTo>
                  <a:pt x="349572" y="0"/>
                </a:moveTo>
                <a:lnTo>
                  <a:pt x="349572" y="430243"/>
                </a:lnTo>
                <a:lnTo>
                  <a:pt x="0" y="430243"/>
                </a:lnTo>
                <a:lnTo>
                  <a:pt x="0" y="115359"/>
                </a:lnTo>
                <a:lnTo>
                  <a:pt x="115359" y="0"/>
                </a:lnTo>
                <a:lnTo>
                  <a:pt x="349572" y="0"/>
                </a:lnTo>
                <a:close/>
                <a:moveTo>
                  <a:pt x="322682" y="26890"/>
                </a:moveTo>
                <a:lnTo>
                  <a:pt x="134451" y="26890"/>
                </a:lnTo>
                <a:lnTo>
                  <a:pt x="134451" y="134451"/>
                </a:lnTo>
                <a:lnTo>
                  <a:pt x="26890" y="134451"/>
                </a:lnTo>
                <a:lnTo>
                  <a:pt x="26890" y="403352"/>
                </a:lnTo>
                <a:lnTo>
                  <a:pt x="322682" y="403352"/>
                </a:lnTo>
                <a:lnTo>
                  <a:pt x="322682" y="26890"/>
                </a:lnTo>
                <a:close/>
                <a:moveTo>
                  <a:pt x="45982" y="107561"/>
                </a:moveTo>
                <a:lnTo>
                  <a:pt x="107561" y="107561"/>
                </a:lnTo>
                <a:lnTo>
                  <a:pt x="107561" y="45982"/>
                </a:lnTo>
                <a:lnTo>
                  <a:pt x="45982" y="107561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43" name="Volný tvar: obrazec 42">
            <a:extLst>
              <a:ext uri="{FF2B5EF4-FFF2-40B4-BE49-F238E27FC236}">
                <a16:creationId xmlns:a16="http://schemas.microsoft.com/office/drawing/2014/main" id="{8D2C797A-F54C-0076-E5D4-5D4EC37EC691}"/>
              </a:ext>
            </a:extLst>
          </p:cNvPr>
          <p:cNvSpPr/>
          <p:nvPr/>
        </p:nvSpPr>
        <p:spPr>
          <a:xfrm>
            <a:off x="11155284" y="4086174"/>
            <a:ext cx="502185" cy="408027"/>
          </a:xfrm>
          <a:custGeom>
            <a:avLst/>
            <a:gdLst>
              <a:gd name="connsiteX0" fmla="*/ 115359 w 430242"/>
              <a:gd name="connsiteY0" fmla="*/ 0 h 349572"/>
              <a:gd name="connsiteX1" fmla="*/ 430243 w 430242"/>
              <a:gd name="connsiteY1" fmla="*/ 0 h 349572"/>
              <a:gd name="connsiteX2" fmla="*/ 430243 w 430242"/>
              <a:gd name="connsiteY2" fmla="*/ 349572 h 349572"/>
              <a:gd name="connsiteX3" fmla="*/ 0 w 430242"/>
              <a:gd name="connsiteY3" fmla="*/ 349572 h 349572"/>
              <a:gd name="connsiteX4" fmla="*/ 0 w 430242"/>
              <a:gd name="connsiteY4" fmla="*/ 115359 h 349572"/>
              <a:gd name="connsiteX5" fmla="*/ 115359 w 430242"/>
              <a:gd name="connsiteY5" fmla="*/ 0 h 349572"/>
              <a:gd name="connsiteX6" fmla="*/ 403352 w 430242"/>
              <a:gd name="connsiteY6" fmla="*/ 322682 h 349572"/>
              <a:gd name="connsiteX7" fmla="*/ 403352 w 430242"/>
              <a:gd name="connsiteY7" fmla="*/ 26890 h 349572"/>
              <a:gd name="connsiteX8" fmla="*/ 134451 w 430242"/>
              <a:gd name="connsiteY8" fmla="*/ 26890 h 349572"/>
              <a:gd name="connsiteX9" fmla="*/ 134451 w 430242"/>
              <a:gd name="connsiteY9" fmla="*/ 134451 h 349572"/>
              <a:gd name="connsiteX10" fmla="*/ 26890 w 430242"/>
              <a:gd name="connsiteY10" fmla="*/ 134451 h 349572"/>
              <a:gd name="connsiteX11" fmla="*/ 26890 w 430242"/>
              <a:gd name="connsiteY11" fmla="*/ 322682 h 349572"/>
              <a:gd name="connsiteX12" fmla="*/ 403352 w 430242"/>
              <a:gd name="connsiteY12" fmla="*/ 322682 h 349572"/>
              <a:gd name="connsiteX13" fmla="*/ 107561 w 430242"/>
              <a:gd name="connsiteY13" fmla="*/ 46036 h 349572"/>
              <a:gd name="connsiteX14" fmla="*/ 46036 w 430242"/>
              <a:gd name="connsiteY14" fmla="*/ 107561 h 349572"/>
              <a:gd name="connsiteX15" fmla="*/ 107561 w 430242"/>
              <a:gd name="connsiteY15" fmla="*/ 107561 h 349572"/>
              <a:gd name="connsiteX16" fmla="*/ 107561 w 430242"/>
              <a:gd name="connsiteY16" fmla="*/ 46036 h 349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0242" h="349572">
                <a:moveTo>
                  <a:pt x="115359" y="0"/>
                </a:moveTo>
                <a:lnTo>
                  <a:pt x="430243" y="0"/>
                </a:lnTo>
                <a:lnTo>
                  <a:pt x="430243" y="349572"/>
                </a:lnTo>
                <a:lnTo>
                  <a:pt x="0" y="349572"/>
                </a:lnTo>
                <a:lnTo>
                  <a:pt x="0" y="115359"/>
                </a:lnTo>
                <a:lnTo>
                  <a:pt x="115359" y="0"/>
                </a:lnTo>
                <a:close/>
                <a:moveTo>
                  <a:pt x="403352" y="322682"/>
                </a:moveTo>
                <a:lnTo>
                  <a:pt x="403352" y="26890"/>
                </a:lnTo>
                <a:lnTo>
                  <a:pt x="134451" y="26890"/>
                </a:lnTo>
                <a:lnTo>
                  <a:pt x="134451" y="134451"/>
                </a:lnTo>
                <a:lnTo>
                  <a:pt x="26890" y="134451"/>
                </a:lnTo>
                <a:lnTo>
                  <a:pt x="26890" y="322682"/>
                </a:lnTo>
                <a:lnTo>
                  <a:pt x="403352" y="322682"/>
                </a:lnTo>
                <a:close/>
                <a:moveTo>
                  <a:pt x="107561" y="46036"/>
                </a:moveTo>
                <a:lnTo>
                  <a:pt x="46036" y="107561"/>
                </a:lnTo>
                <a:lnTo>
                  <a:pt x="107561" y="107561"/>
                </a:lnTo>
                <a:lnTo>
                  <a:pt x="107561" y="46036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44" name="Volný tvar: obrazec 43">
            <a:extLst>
              <a:ext uri="{FF2B5EF4-FFF2-40B4-BE49-F238E27FC236}">
                <a16:creationId xmlns:a16="http://schemas.microsoft.com/office/drawing/2014/main" id="{108CA4B9-78B5-8E6A-CB99-F72AE434767D}"/>
              </a:ext>
            </a:extLst>
          </p:cNvPr>
          <p:cNvSpPr/>
          <p:nvPr/>
        </p:nvSpPr>
        <p:spPr>
          <a:xfrm>
            <a:off x="4408075" y="4966647"/>
            <a:ext cx="493610" cy="462760"/>
          </a:xfrm>
          <a:custGeom>
            <a:avLst/>
            <a:gdLst>
              <a:gd name="connsiteX0" fmla="*/ 430243 w 430242"/>
              <a:gd name="connsiteY0" fmla="*/ 26890 h 403352"/>
              <a:gd name="connsiteX1" fmla="*/ 430243 w 430242"/>
              <a:gd name="connsiteY1" fmla="*/ 403352 h 403352"/>
              <a:gd name="connsiteX2" fmla="*/ 0 w 430242"/>
              <a:gd name="connsiteY2" fmla="*/ 403352 h 403352"/>
              <a:gd name="connsiteX3" fmla="*/ 0 w 430242"/>
              <a:gd name="connsiteY3" fmla="*/ 26890 h 403352"/>
              <a:gd name="connsiteX4" fmla="*/ 80670 w 430242"/>
              <a:gd name="connsiteY4" fmla="*/ 26890 h 403352"/>
              <a:gd name="connsiteX5" fmla="*/ 80670 w 430242"/>
              <a:gd name="connsiteY5" fmla="*/ 0 h 403352"/>
              <a:gd name="connsiteX6" fmla="*/ 107561 w 430242"/>
              <a:gd name="connsiteY6" fmla="*/ 0 h 403352"/>
              <a:gd name="connsiteX7" fmla="*/ 107561 w 430242"/>
              <a:gd name="connsiteY7" fmla="*/ 26890 h 403352"/>
              <a:gd name="connsiteX8" fmla="*/ 322682 w 430242"/>
              <a:gd name="connsiteY8" fmla="*/ 26890 h 403352"/>
              <a:gd name="connsiteX9" fmla="*/ 322682 w 430242"/>
              <a:gd name="connsiteY9" fmla="*/ 0 h 403352"/>
              <a:gd name="connsiteX10" fmla="*/ 349572 w 430242"/>
              <a:gd name="connsiteY10" fmla="*/ 0 h 403352"/>
              <a:gd name="connsiteX11" fmla="*/ 349572 w 430242"/>
              <a:gd name="connsiteY11" fmla="*/ 26890 h 403352"/>
              <a:gd name="connsiteX12" fmla="*/ 430243 w 430242"/>
              <a:gd name="connsiteY12" fmla="*/ 26890 h 403352"/>
              <a:gd name="connsiteX13" fmla="*/ 26890 w 430242"/>
              <a:gd name="connsiteY13" fmla="*/ 53780 h 403352"/>
              <a:gd name="connsiteX14" fmla="*/ 26890 w 430242"/>
              <a:gd name="connsiteY14" fmla="*/ 107561 h 403352"/>
              <a:gd name="connsiteX15" fmla="*/ 403352 w 430242"/>
              <a:gd name="connsiteY15" fmla="*/ 107561 h 403352"/>
              <a:gd name="connsiteX16" fmla="*/ 403352 w 430242"/>
              <a:gd name="connsiteY16" fmla="*/ 53780 h 403352"/>
              <a:gd name="connsiteX17" fmla="*/ 349572 w 430242"/>
              <a:gd name="connsiteY17" fmla="*/ 53780 h 403352"/>
              <a:gd name="connsiteX18" fmla="*/ 349572 w 430242"/>
              <a:gd name="connsiteY18" fmla="*/ 80670 h 403352"/>
              <a:gd name="connsiteX19" fmla="*/ 322682 w 430242"/>
              <a:gd name="connsiteY19" fmla="*/ 80670 h 403352"/>
              <a:gd name="connsiteX20" fmla="*/ 322682 w 430242"/>
              <a:gd name="connsiteY20" fmla="*/ 53780 h 403352"/>
              <a:gd name="connsiteX21" fmla="*/ 107561 w 430242"/>
              <a:gd name="connsiteY21" fmla="*/ 53780 h 403352"/>
              <a:gd name="connsiteX22" fmla="*/ 107561 w 430242"/>
              <a:gd name="connsiteY22" fmla="*/ 80670 h 403352"/>
              <a:gd name="connsiteX23" fmla="*/ 80670 w 430242"/>
              <a:gd name="connsiteY23" fmla="*/ 80670 h 403352"/>
              <a:gd name="connsiteX24" fmla="*/ 80670 w 430242"/>
              <a:gd name="connsiteY24" fmla="*/ 53780 h 403352"/>
              <a:gd name="connsiteX25" fmla="*/ 26890 w 430242"/>
              <a:gd name="connsiteY25" fmla="*/ 53780 h 403352"/>
              <a:gd name="connsiteX26" fmla="*/ 403352 w 430242"/>
              <a:gd name="connsiteY26" fmla="*/ 376462 h 403352"/>
              <a:gd name="connsiteX27" fmla="*/ 403352 w 430242"/>
              <a:gd name="connsiteY27" fmla="*/ 134451 h 403352"/>
              <a:gd name="connsiteX28" fmla="*/ 26890 w 430242"/>
              <a:gd name="connsiteY28" fmla="*/ 134451 h 403352"/>
              <a:gd name="connsiteX29" fmla="*/ 26890 w 430242"/>
              <a:gd name="connsiteY29" fmla="*/ 376462 h 403352"/>
              <a:gd name="connsiteX30" fmla="*/ 403352 w 430242"/>
              <a:gd name="connsiteY30" fmla="*/ 376462 h 403352"/>
              <a:gd name="connsiteX31" fmla="*/ 80670 w 430242"/>
              <a:gd name="connsiteY31" fmla="*/ 215121 h 403352"/>
              <a:gd name="connsiteX32" fmla="*/ 107561 w 430242"/>
              <a:gd name="connsiteY32" fmla="*/ 215121 h 403352"/>
              <a:gd name="connsiteX33" fmla="*/ 107561 w 430242"/>
              <a:gd name="connsiteY33" fmla="*/ 242011 h 403352"/>
              <a:gd name="connsiteX34" fmla="*/ 80670 w 430242"/>
              <a:gd name="connsiteY34" fmla="*/ 242011 h 403352"/>
              <a:gd name="connsiteX35" fmla="*/ 80670 w 430242"/>
              <a:gd name="connsiteY35" fmla="*/ 215121 h 403352"/>
              <a:gd name="connsiteX36" fmla="*/ 80670 w 430242"/>
              <a:gd name="connsiteY36" fmla="*/ 268902 h 403352"/>
              <a:gd name="connsiteX37" fmla="*/ 107561 w 430242"/>
              <a:gd name="connsiteY37" fmla="*/ 268902 h 403352"/>
              <a:gd name="connsiteX38" fmla="*/ 107561 w 430242"/>
              <a:gd name="connsiteY38" fmla="*/ 295792 h 403352"/>
              <a:gd name="connsiteX39" fmla="*/ 80670 w 430242"/>
              <a:gd name="connsiteY39" fmla="*/ 295792 h 403352"/>
              <a:gd name="connsiteX40" fmla="*/ 80670 w 430242"/>
              <a:gd name="connsiteY40" fmla="*/ 268902 h 403352"/>
              <a:gd name="connsiteX41" fmla="*/ 80670 w 430242"/>
              <a:gd name="connsiteY41" fmla="*/ 322682 h 403352"/>
              <a:gd name="connsiteX42" fmla="*/ 107561 w 430242"/>
              <a:gd name="connsiteY42" fmla="*/ 322682 h 403352"/>
              <a:gd name="connsiteX43" fmla="*/ 107561 w 430242"/>
              <a:gd name="connsiteY43" fmla="*/ 349572 h 403352"/>
              <a:gd name="connsiteX44" fmla="*/ 80670 w 430242"/>
              <a:gd name="connsiteY44" fmla="*/ 349572 h 403352"/>
              <a:gd name="connsiteX45" fmla="*/ 80670 w 430242"/>
              <a:gd name="connsiteY45" fmla="*/ 322682 h 403352"/>
              <a:gd name="connsiteX46" fmla="*/ 161341 w 430242"/>
              <a:gd name="connsiteY46" fmla="*/ 161341 h 403352"/>
              <a:gd name="connsiteX47" fmla="*/ 188231 w 430242"/>
              <a:gd name="connsiteY47" fmla="*/ 161341 h 403352"/>
              <a:gd name="connsiteX48" fmla="*/ 188231 w 430242"/>
              <a:gd name="connsiteY48" fmla="*/ 188231 h 403352"/>
              <a:gd name="connsiteX49" fmla="*/ 161341 w 430242"/>
              <a:gd name="connsiteY49" fmla="*/ 188231 h 403352"/>
              <a:gd name="connsiteX50" fmla="*/ 161341 w 430242"/>
              <a:gd name="connsiteY50" fmla="*/ 161341 h 403352"/>
              <a:gd name="connsiteX51" fmla="*/ 161341 w 430242"/>
              <a:gd name="connsiteY51" fmla="*/ 215121 h 403352"/>
              <a:gd name="connsiteX52" fmla="*/ 188231 w 430242"/>
              <a:gd name="connsiteY52" fmla="*/ 215121 h 403352"/>
              <a:gd name="connsiteX53" fmla="*/ 188231 w 430242"/>
              <a:gd name="connsiteY53" fmla="*/ 242011 h 403352"/>
              <a:gd name="connsiteX54" fmla="*/ 161341 w 430242"/>
              <a:gd name="connsiteY54" fmla="*/ 242011 h 403352"/>
              <a:gd name="connsiteX55" fmla="*/ 161341 w 430242"/>
              <a:gd name="connsiteY55" fmla="*/ 215121 h 403352"/>
              <a:gd name="connsiteX56" fmla="*/ 161341 w 430242"/>
              <a:gd name="connsiteY56" fmla="*/ 268902 h 403352"/>
              <a:gd name="connsiteX57" fmla="*/ 188231 w 430242"/>
              <a:gd name="connsiteY57" fmla="*/ 268902 h 403352"/>
              <a:gd name="connsiteX58" fmla="*/ 188231 w 430242"/>
              <a:gd name="connsiteY58" fmla="*/ 295792 h 403352"/>
              <a:gd name="connsiteX59" fmla="*/ 161341 w 430242"/>
              <a:gd name="connsiteY59" fmla="*/ 295792 h 403352"/>
              <a:gd name="connsiteX60" fmla="*/ 161341 w 430242"/>
              <a:gd name="connsiteY60" fmla="*/ 268902 h 403352"/>
              <a:gd name="connsiteX61" fmla="*/ 161341 w 430242"/>
              <a:gd name="connsiteY61" fmla="*/ 322682 h 403352"/>
              <a:gd name="connsiteX62" fmla="*/ 188231 w 430242"/>
              <a:gd name="connsiteY62" fmla="*/ 322682 h 403352"/>
              <a:gd name="connsiteX63" fmla="*/ 188231 w 430242"/>
              <a:gd name="connsiteY63" fmla="*/ 349572 h 403352"/>
              <a:gd name="connsiteX64" fmla="*/ 161341 w 430242"/>
              <a:gd name="connsiteY64" fmla="*/ 349572 h 403352"/>
              <a:gd name="connsiteX65" fmla="*/ 161341 w 430242"/>
              <a:gd name="connsiteY65" fmla="*/ 322682 h 403352"/>
              <a:gd name="connsiteX66" fmla="*/ 242011 w 430242"/>
              <a:gd name="connsiteY66" fmla="*/ 161341 h 403352"/>
              <a:gd name="connsiteX67" fmla="*/ 268902 w 430242"/>
              <a:gd name="connsiteY67" fmla="*/ 161341 h 403352"/>
              <a:gd name="connsiteX68" fmla="*/ 268902 w 430242"/>
              <a:gd name="connsiteY68" fmla="*/ 188231 h 403352"/>
              <a:gd name="connsiteX69" fmla="*/ 242011 w 430242"/>
              <a:gd name="connsiteY69" fmla="*/ 188231 h 403352"/>
              <a:gd name="connsiteX70" fmla="*/ 242011 w 430242"/>
              <a:gd name="connsiteY70" fmla="*/ 161341 h 403352"/>
              <a:gd name="connsiteX71" fmla="*/ 242011 w 430242"/>
              <a:gd name="connsiteY71" fmla="*/ 215121 h 403352"/>
              <a:gd name="connsiteX72" fmla="*/ 268902 w 430242"/>
              <a:gd name="connsiteY72" fmla="*/ 215121 h 403352"/>
              <a:gd name="connsiteX73" fmla="*/ 268902 w 430242"/>
              <a:gd name="connsiteY73" fmla="*/ 242011 h 403352"/>
              <a:gd name="connsiteX74" fmla="*/ 242011 w 430242"/>
              <a:gd name="connsiteY74" fmla="*/ 242011 h 403352"/>
              <a:gd name="connsiteX75" fmla="*/ 242011 w 430242"/>
              <a:gd name="connsiteY75" fmla="*/ 215121 h 403352"/>
              <a:gd name="connsiteX76" fmla="*/ 242011 w 430242"/>
              <a:gd name="connsiteY76" fmla="*/ 268902 h 403352"/>
              <a:gd name="connsiteX77" fmla="*/ 268902 w 430242"/>
              <a:gd name="connsiteY77" fmla="*/ 268902 h 403352"/>
              <a:gd name="connsiteX78" fmla="*/ 268902 w 430242"/>
              <a:gd name="connsiteY78" fmla="*/ 295792 h 403352"/>
              <a:gd name="connsiteX79" fmla="*/ 242011 w 430242"/>
              <a:gd name="connsiteY79" fmla="*/ 295792 h 403352"/>
              <a:gd name="connsiteX80" fmla="*/ 242011 w 430242"/>
              <a:gd name="connsiteY80" fmla="*/ 268902 h 403352"/>
              <a:gd name="connsiteX81" fmla="*/ 242011 w 430242"/>
              <a:gd name="connsiteY81" fmla="*/ 322682 h 403352"/>
              <a:gd name="connsiteX82" fmla="*/ 268902 w 430242"/>
              <a:gd name="connsiteY82" fmla="*/ 322682 h 403352"/>
              <a:gd name="connsiteX83" fmla="*/ 268902 w 430242"/>
              <a:gd name="connsiteY83" fmla="*/ 349572 h 403352"/>
              <a:gd name="connsiteX84" fmla="*/ 242011 w 430242"/>
              <a:gd name="connsiteY84" fmla="*/ 349572 h 403352"/>
              <a:gd name="connsiteX85" fmla="*/ 242011 w 430242"/>
              <a:gd name="connsiteY85" fmla="*/ 322682 h 403352"/>
              <a:gd name="connsiteX86" fmla="*/ 322682 w 430242"/>
              <a:gd name="connsiteY86" fmla="*/ 161341 h 403352"/>
              <a:gd name="connsiteX87" fmla="*/ 349572 w 430242"/>
              <a:gd name="connsiteY87" fmla="*/ 161341 h 403352"/>
              <a:gd name="connsiteX88" fmla="*/ 349572 w 430242"/>
              <a:gd name="connsiteY88" fmla="*/ 188231 h 403352"/>
              <a:gd name="connsiteX89" fmla="*/ 322682 w 430242"/>
              <a:gd name="connsiteY89" fmla="*/ 188231 h 403352"/>
              <a:gd name="connsiteX90" fmla="*/ 322682 w 430242"/>
              <a:gd name="connsiteY90" fmla="*/ 161341 h 403352"/>
              <a:gd name="connsiteX91" fmla="*/ 322682 w 430242"/>
              <a:gd name="connsiteY91" fmla="*/ 215121 h 403352"/>
              <a:gd name="connsiteX92" fmla="*/ 349572 w 430242"/>
              <a:gd name="connsiteY92" fmla="*/ 215121 h 403352"/>
              <a:gd name="connsiteX93" fmla="*/ 349572 w 430242"/>
              <a:gd name="connsiteY93" fmla="*/ 242011 h 403352"/>
              <a:gd name="connsiteX94" fmla="*/ 322682 w 430242"/>
              <a:gd name="connsiteY94" fmla="*/ 242011 h 403352"/>
              <a:gd name="connsiteX95" fmla="*/ 322682 w 430242"/>
              <a:gd name="connsiteY95" fmla="*/ 215121 h 403352"/>
              <a:gd name="connsiteX96" fmla="*/ 322682 w 430242"/>
              <a:gd name="connsiteY96" fmla="*/ 268902 h 403352"/>
              <a:gd name="connsiteX97" fmla="*/ 349572 w 430242"/>
              <a:gd name="connsiteY97" fmla="*/ 268902 h 403352"/>
              <a:gd name="connsiteX98" fmla="*/ 349572 w 430242"/>
              <a:gd name="connsiteY98" fmla="*/ 295792 h 403352"/>
              <a:gd name="connsiteX99" fmla="*/ 322682 w 430242"/>
              <a:gd name="connsiteY99" fmla="*/ 295792 h 403352"/>
              <a:gd name="connsiteX100" fmla="*/ 322682 w 430242"/>
              <a:gd name="connsiteY100" fmla="*/ 268902 h 403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430242" h="403352">
                <a:moveTo>
                  <a:pt x="430243" y="26890"/>
                </a:moveTo>
                <a:lnTo>
                  <a:pt x="430243" y="403352"/>
                </a:lnTo>
                <a:lnTo>
                  <a:pt x="0" y="403352"/>
                </a:lnTo>
                <a:lnTo>
                  <a:pt x="0" y="26890"/>
                </a:lnTo>
                <a:lnTo>
                  <a:pt x="80670" y="26890"/>
                </a:lnTo>
                <a:lnTo>
                  <a:pt x="80670" y="0"/>
                </a:lnTo>
                <a:lnTo>
                  <a:pt x="107561" y="0"/>
                </a:lnTo>
                <a:lnTo>
                  <a:pt x="107561" y="26890"/>
                </a:lnTo>
                <a:lnTo>
                  <a:pt x="322682" y="26890"/>
                </a:lnTo>
                <a:lnTo>
                  <a:pt x="322682" y="0"/>
                </a:lnTo>
                <a:lnTo>
                  <a:pt x="349572" y="0"/>
                </a:lnTo>
                <a:lnTo>
                  <a:pt x="349572" y="26890"/>
                </a:lnTo>
                <a:lnTo>
                  <a:pt x="430243" y="26890"/>
                </a:lnTo>
                <a:close/>
                <a:moveTo>
                  <a:pt x="26890" y="53780"/>
                </a:moveTo>
                <a:lnTo>
                  <a:pt x="26890" y="107561"/>
                </a:lnTo>
                <a:lnTo>
                  <a:pt x="403352" y="107561"/>
                </a:lnTo>
                <a:lnTo>
                  <a:pt x="403352" y="53780"/>
                </a:lnTo>
                <a:lnTo>
                  <a:pt x="349572" y="53780"/>
                </a:lnTo>
                <a:lnTo>
                  <a:pt x="349572" y="80670"/>
                </a:lnTo>
                <a:lnTo>
                  <a:pt x="322682" y="80670"/>
                </a:lnTo>
                <a:lnTo>
                  <a:pt x="322682" y="53780"/>
                </a:lnTo>
                <a:lnTo>
                  <a:pt x="107561" y="53780"/>
                </a:lnTo>
                <a:lnTo>
                  <a:pt x="107561" y="80670"/>
                </a:lnTo>
                <a:lnTo>
                  <a:pt x="80670" y="80670"/>
                </a:lnTo>
                <a:lnTo>
                  <a:pt x="80670" y="53780"/>
                </a:lnTo>
                <a:lnTo>
                  <a:pt x="26890" y="53780"/>
                </a:lnTo>
                <a:close/>
                <a:moveTo>
                  <a:pt x="403352" y="376462"/>
                </a:moveTo>
                <a:lnTo>
                  <a:pt x="403352" y="134451"/>
                </a:lnTo>
                <a:lnTo>
                  <a:pt x="26890" y="134451"/>
                </a:lnTo>
                <a:lnTo>
                  <a:pt x="26890" y="376462"/>
                </a:lnTo>
                <a:lnTo>
                  <a:pt x="403352" y="376462"/>
                </a:lnTo>
                <a:close/>
                <a:moveTo>
                  <a:pt x="80670" y="215121"/>
                </a:moveTo>
                <a:lnTo>
                  <a:pt x="107561" y="215121"/>
                </a:lnTo>
                <a:lnTo>
                  <a:pt x="107561" y="242011"/>
                </a:lnTo>
                <a:lnTo>
                  <a:pt x="80670" y="242011"/>
                </a:lnTo>
                <a:lnTo>
                  <a:pt x="80670" y="215121"/>
                </a:lnTo>
                <a:close/>
                <a:moveTo>
                  <a:pt x="80670" y="268902"/>
                </a:moveTo>
                <a:lnTo>
                  <a:pt x="107561" y="268902"/>
                </a:lnTo>
                <a:lnTo>
                  <a:pt x="107561" y="295792"/>
                </a:lnTo>
                <a:lnTo>
                  <a:pt x="80670" y="295792"/>
                </a:lnTo>
                <a:lnTo>
                  <a:pt x="80670" y="268902"/>
                </a:lnTo>
                <a:close/>
                <a:moveTo>
                  <a:pt x="80670" y="322682"/>
                </a:moveTo>
                <a:lnTo>
                  <a:pt x="107561" y="322682"/>
                </a:lnTo>
                <a:lnTo>
                  <a:pt x="107561" y="349572"/>
                </a:lnTo>
                <a:lnTo>
                  <a:pt x="80670" y="349572"/>
                </a:lnTo>
                <a:lnTo>
                  <a:pt x="80670" y="322682"/>
                </a:lnTo>
                <a:close/>
                <a:moveTo>
                  <a:pt x="161341" y="161341"/>
                </a:moveTo>
                <a:lnTo>
                  <a:pt x="188231" y="161341"/>
                </a:lnTo>
                <a:lnTo>
                  <a:pt x="188231" y="188231"/>
                </a:lnTo>
                <a:lnTo>
                  <a:pt x="161341" y="188231"/>
                </a:lnTo>
                <a:lnTo>
                  <a:pt x="161341" y="161341"/>
                </a:lnTo>
                <a:close/>
                <a:moveTo>
                  <a:pt x="161341" y="215121"/>
                </a:moveTo>
                <a:lnTo>
                  <a:pt x="188231" y="215121"/>
                </a:lnTo>
                <a:lnTo>
                  <a:pt x="188231" y="242011"/>
                </a:lnTo>
                <a:lnTo>
                  <a:pt x="161341" y="242011"/>
                </a:lnTo>
                <a:lnTo>
                  <a:pt x="161341" y="215121"/>
                </a:lnTo>
                <a:close/>
                <a:moveTo>
                  <a:pt x="161341" y="268902"/>
                </a:moveTo>
                <a:lnTo>
                  <a:pt x="188231" y="268902"/>
                </a:lnTo>
                <a:lnTo>
                  <a:pt x="188231" y="295792"/>
                </a:lnTo>
                <a:lnTo>
                  <a:pt x="161341" y="295792"/>
                </a:lnTo>
                <a:lnTo>
                  <a:pt x="161341" y="268902"/>
                </a:lnTo>
                <a:close/>
                <a:moveTo>
                  <a:pt x="161341" y="322682"/>
                </a:moveTo>
                <a:lnTo>
                  <a:pt x="188231" y="322682"/>
                </a:lnTo>
                <a:lnTo>
                  <a:pt x="188231" y="349572"/>
                </a:lnTo>
                <a:lnTo>
                  <a:pt x="161341" y="349572"/>
                </a:lnTo>
                <a:lnTo>
                  <a:pt x="161341" y="322682"/>
                </a:lnTo>
                <a:close/>
                <a:moveTo>
                  <a:pt x="242011" y="161341"/>
                </a:moveTo>
                <a:lnTo>
                  <a:pt x="268902" y="161341"/>
                </a:lnTo>
                <a:lnTo>
                  <a:pt x="268902" y="188231"/>
                </a:lnTo>
                <a:lnTo>
                  <a:pt x="242011" y="188231"/>
                </a:lnTo>
                <a:lnTo>
                  <a:pt x="242011" y="161341"/>
                </a:lnTo>
                <a:close/>
                <a:moveTo>
                  <a:pt x="242011" y="215121"/>
                </a:moveTo>
                <a:lnTo>
                  <a:pt x="268902" y="215121"/>
                </a:lnTo>
                <a:lnTo>
                  <a:pt x="268902" y="242011"/>
                </a:lnTo>
                <a:lnTo>
                  <a:pt x="242011" y="242011"/>
                </a:lnTo>
                <a:lnTo>
                  <a:pt x="242011" y="215121"/>
                </a:lnTo>
                <a:close/>
                <a:moveTo>
                  <a:pt x="242011" y="268902"/>
                </a:moveTo>
                <a:lnTo>
                  <a:pt x="268902" y="268902"/>
                </a:lnTo>
                <a:lnTo>
                  <a:pt x="268902" y="295792"/>
                </a:lnTo>
                <a:lnTo>
                  <a:pt x="242011" y="295792"/>
                </a:lnTo>
                <a:lnTo>
                  <a:pt x="242011" y="268902"/>
                </a:lnTo>
                <a:close/>
                <a:moveTo>
                  <a:pt x="242011" y="322682"/>
                </a:moveTo>
                <a:lnTo>
                  <a:pt x="268902" y="322682"/>
                </a:lnTo>
                <a:lnTo>
                  <a:pt x="268902" y="349572"/>
                </a:lnTo>
                <a:lnTo>
                  <a:pt x="242011" y="349572"/>
                </a:lnTo>
                <a:lnTo>
                  <a:pt x="242011" y="322682"/>
                </a:lnTo>
                <a:close/>
                <a:moveTo>
                  <a:pt x="322682" y="161341"/>
                </a:moveTo>
                <a:lnTo>
                  <a:pt x="349572" y="161341"/>
                </a:lnTo>
                <a:lnTo>
                  <a:pt x="349572" y="188231"/>
                </a:lnTo>
                <a:lnTo>
                  <a:pt x="322682" y="188231"/>
                </a:lnTo>
                <a:lnTo>
                  <a:pt x="322682" y="161341"/>
                </a:lnTo>
                <a:close/>
                <a:moveTo>
                  <a:pt x="322682" y="215121"/>
                </a:moveTo>
                <a:lnTo>
                  <a:pt x="349572" y="215121"/>
                </a:lnTo>
                <a:lnTo>
                  <a:pt x="349572" y="242011"/>
                </a:lnTo>
                <a:lnTo>
                  <a:pt x="322682" y="242011"/>
                </a:lnTo>
                <a:lnTo>
                  <a:pt x="322682" y="215121"/>
                </a:lnTo>
                <a:close/>
                <a:moveTo>
                  <a:pt x="322682" y="268902"/>
                </a:moveTo>
                <a:lnTo>
                  <a:pt x="349572" y="268902"/>
                </a:lnTo>
                <a:lnTo>
                  <a:pt x="349572" y="295792"/>
                </a:lnTo>
                <a:lnTo>
                  <a:pt x="322682" y="295792"/>
                </a:lnTo>
                <a:lnTo>
                  <a:pt x="322682" y="268902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45" name="Volný tvar: obrazec 44">
            <a:extLst>
              <a:ext uri="{FF2B5EF4-FFF2-40B4-BE49-F238E27FC236}">
                <a16:creationId xmlns:a16="http://schemas.microsoft.com/office/drawing/2014/main" id="{452EDEC7-512F-923E-21E4-A3EC76F3E483}"/>
              </a:ext>
            </a:extLst>
          </p:cNvPr>
          <p:cNvSpPr/>
          <p:nvPr/>
        </p:nvSpPr>
        <p:spPr>
          <a:xfrm>
            <a:off x="8350062" y="4071780"/>
            <a:ext cx="321208" cy="401510"/>
          </a:xfrm>
          <a:custGeom>
            <a:avLst/>
            <a:gdLst>
              <a:gd name="connsiteX0" fmla="*/ 149794 w 147458"/>
              <a:gd name="connsiteY0" fmla="*/ 0 h 184323"/>
              <a:gd name="connsiteX1" fmla="*/ 149794 w 147458"/>
              <a:gd name="connsiteY1" fmla="*/ 184323 h 184323"/>
              <a:gd name="connsiteX2" fmla="*/ 23040 w 147458"/>
              <a:gd name="connsiteY2" fmla="*/ 184323 h 184323"/>
              <a:gd name="connsiteX3" fmla="*/ 14070 w 147458"/>
              <a:gd name="connsiteY3" fmla="*/ 182542 h 184323"/>
              <a:gd name="connsiteX4" fmla="*/ 6758 w 147458"/>
              <a:gd name="connsiteY4" fmla="*/ 177565 h 184323"/>
              <a:gd name="connsiteX5" fmla="*/ 1782 w 147458"/>
              <a:gd name="connsiteY5" fmla="*/ 170253 h 184323"/>
              <a:gd name="connsiteX6" fmla="*/ 0 w 147458"/>
              <a:gd name="connsiteY6" fmla="*/ 161283 h 184323"/>
              <a:gd name="connsiteX7" fmla="*/ 0 w 147458"/>
              <a:gd name="connsiteY7" fmla="*/ 23040 h 184323"/>
              <a:gd name="connsiteX8" fmla="*/ 1905 w 147458"/>
              <a:gd name="connsiteY8" fmla="*/ 14439 h 184323"/>
              <a:gd name="connsiteX9" fmla="*/ 7066 w 147458"/>
              <a:gd name="connsiteY9" fmla="*/ 7066 h 184323"/>
              <a:gd name="connsiteX10" fmla="*/ 14377 w 147458"/>
              <a:gd name="connsiteY10" fmla="*/ 1905 h 184323"/>
              <a:gd name="connsiteX11" fmla="*/ 23040 w 147458"/>
              <a:gd name="connsiteY11" fmla="*/ 0 h 184323"/>
              <a:gd name="connsiteX12" fmla="*/ 149794 w 147458"/>
              <a:gd name="connsiteY12" fmla="*/ 0 h 184323"/>
              <a:gd name="connsiteX13" fmla="*/ 11551 w 147458"/>
              <a:gd name="connsiteY13" fmla="*/ 141315 h 184323"/>
              <a:gd name="connsiteX14" fmla="*/ 23102 w 147458"/>
              <a:gd name="connsiteY14" fmla="*/ 138243 h 184323"/>
              <a:gd name="connsiteX15" fmla="*/ 138304 w 147458"/>
              <a:gd name="connsiteY15" fmla="*/ 138243 h 184323"/>
              <a:gd name="connsiteX16" fmla="*/ 138304 w 147458"/>
              <a:gd name="connsiteY16" fmla="*/ 11489 h 184323"/>
              <a:gd name="connsiteX17" fmla="*/ 23102 w 147458"/>
              <a:gd name="connsiteY17" fmla="*/ 11489 h 184323"/>
              <a:gd name="connsiteX18" fmla="*/ 18985 w 147458"/>
              <a:gd name="connsiteY18" fmla="*/ 12534 h 184323"/>
              <a:gd name="connsiteX19" fmla="*/ 15299 w 147458"/>
              <a:gd name="connsiteY19" fmla="*/ 15176 h 184323"/>
              <a:gd name="connsiteX20" fmla="*/ 12657 w 147458"/>
              <a:gd name="connsiteY20" fmla="*/ 18862 h 184323"/>
              <a:gd name="connsiteX21" fmla="*/ 11612 w 147458"/>
              <a:gd name="connsiteY21" fmla="*/ 22979 h 184323"/>
              <a:gd name="connsiteX22" fmla="*/ 11612 w 147458"/>
              <a:gd name="connsiteY22" fmla="*/ 141315 h 184323"/>
              <a:gd name="connsiteX23" fmla="*/ 138243 w 147458"/>
              <a:gd name="connsiteY23" fmla="*/ 149793 h 184323"/>
              <a:gd name="connsiteX24" fmla="*/ 23040 w 147458"/>
              <a:gd name="connsiteY24" fmla="*/ 149793 h 184323"/>
              <a:gd name="connsiteX25" fmla="*/ 18555 w 147458"/>
              <a:gd name="connsiteY25" fmla="*/ 150715 h 184323"/>
              <a:gd name="connsiteX26" fmla="*/ 14930 w 147458"/>
              <a:gd name="connsiteY26" fmla="*/ 153173 h 184323"/>
              <a:gd name="connsiteX27" fmla="*/ 12473 w 147458"/>
              <a:gd name="connsiteY27" fmla="*/ 156798 h 184323"/>
              <a:gd name="connsiteX28" fmla="*/ 11551 w 147458"/>
              <a:gd name="connsiteY28" fmla="*/ 161283 h 184323"/>
              <a:gd name="connsiteX29" fmla="*/ 12473 w 147458"/>
              <a:gd name="connsiteY29" fmla="*/ 165768 h 184323"/>
              <a:gd name="connsiteX30" fmla="*/ 14930 w 147458"/>
              <a:gd name="connsiteY30" fmla="*/ 169393 h 184323"/>
              <a:gd name="connsiteX31" fmla="*/ 18555 w 147458"/>
              <a:gd name="connsiteY31" fmla="*/ 171851 h 184323"/>
              <a:gd name="connsiteX32" fmla="*/ 23040 w 147458"/>
              <a:gd name="connsiteY32" fmla="*/ 172772 h 184323"/>
              <a:gd name="connsiteX33" fmla="*/ 138243 w 147458"/>
              <a:gd name="connsiteY33" fmla="*/ 172772 h 184323"/>
              <a:gd name="connsiteX34" fmla="*/ 138243 w 147458"/>
              <a:gd name="connsiteY34" fmla="*/ 149793 h 184323"/>
              <a:gd name="connsiteX35" fmla="*/ 34591 w 147458"/>
              <a:gd name="connsiteY35" fmla="*/ 34591 h 184323"/>
              <a:gd name="connsiteX36" fmla="*/ 115264 w 147458"/>
              <a:gd name="connsiteY36" fmla="*/ 34591 h 184323"/>
              <a:gd name="connsiteX37" fmla="*/ 115264 w 147458"/>
              <a:gd name="connsiteY37" fmla="*/ 69183 h 184323"/>
              <a:gd name="connsiteX38" fmla="*/ 34591 w 147458"/>
              <a:gd name="connsiteY38" fmla="*/ 69183 h 184323"/>
              <a:gd name="connsiteX39" fmla="*/ 34591 w 147458"/>
              <a:gd name="connsiteY39" fmla="*/ 34591 h 184323"/>
              <a:gd name="connsiteX40" fmla="*/ 46081 w 147458"/>
              <a:gd name="connsiteY40" fmla="*/ 57632 h 184323"/>
              <a:gd name="connsiteX41" fmla="*/ 103713 w 147458"/>
              <a:gd name="connsiteY41" fmla="*/ 57632 h 184323"/>
              <a:gd name="connsiteX42" fmla="*/ 103713 w 147458"/>
              <a:gd name="connsiteY42" fmla="*/ 46081 h 184323"/>
              <a:gd name="connsiteX43" fmla="*/ 46081 w 147458"/>
              <a:gd name="connsiteY43" fmla="*/ 46081 h 184323"/>
              <a:gd name="connsiteX44" fmla="*/ 46081 w 147458"/>
              <a:gd name="connsiteY44" fmla="*/ 57632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47458" h="184323">
                <a:moveTo>
                  <a:pt x="149794" y="0"/>
                </a:moveTo>
                <a:lnTo>
                  <a:pt x="149794" y="184323"/>
                </a:lnTo>
                <a:lnTo>
                  <a:pt x="23040" y="184323"/>
                </a:lnTo>
                <a:cubicBezTo>
                  <a:pt x="19845" y="184323"/>
                  <a:pt x="16896" y="183709"/>
                  <a:pt x="14070" y="182542"/>
                </a:cubicBezTo>
                <a:cubicBezTo>
                  <a:pt x="11244" y="181313"/>
                  <a:pt x="8848" y="179715"/>
                  <a:pt x="6758" y="177565"/>
                </a:cubicBezTo>
                <a:cubicBezTo>
                  <a:pt x="4670" y="175414"/>
                  <a:pt x="3011" y="173018"/>
                  <a:pt x="1782" y="170253"/>
                </a:cubicBezTo>
                <a:cubicBezTo>
                  <a:pt x="553" y="167488"/>
                  <a:pt x="0" y="164478"/>
                  <a:pt x="0" y="161283"/>
                </a:cubicBezTo>
                <a:lnTo>
                  <a:pt x="0" y="23040"/>
                </a:lnTo>
                <a:cubicBezTo>
                  <a:pt x="0" y="20091"/>
                  <a:pt x="614" y="17204"/>
                  <a:pt x="1905" y="14439"/>
                </a:cubicBezTo>
                <a:cubicBezTo>
                  <a:pt x="3195" y="11612"/>
                  <a:pt x="4915" y="9216"/>
                  <a:pt x="7066" y="7066"/>
                </a:cubicBezTo>
                <a:cubicBezTo>
                  <a:pt x="9216" y="4915"/>
                  <a:pt x="11612" y="3195"/>
                  <a:pt x="14377" y="1905"/>
                </a:cubicBezTo>
                <a:cubicBezTo>
                  <a:pt x="17142" y="614"/>
                  <a:pt x="20030" y="0"/>
                  <a:pt x="23040" y="0"/>
                </a:cubicBezTo>
                <a:lnTo>
                  <a:pt x="149794" y="0"/>
                </a:lnTo>
                <a:close/>
                <a:moveTo>
                  <a:pt x="11551" y="141315"/>
                </a:moveTo>
                <a:cubicBezTo>
                  <a:pt x="15176" y="139287"/>
                  <a:pt x="18985" y="138243"/>
                  <a:pt x="23102" y="138243"/>
                </a:cubicBezTo>
                <a:lnTo>
                  <a:pt x="138304" y="138243"/>
                </a:lnTo>
                <a:lnTo>
                  <a:pt x="138304" y="11489"/>
                </a:lnTo>
                <a:lnTo>
                  <a:pt x="23102" y="11489"/>
                </a:lnTo>
                <a:cubicBezTo>
                  <a:pt x="21750" y="11489"/>
                  <a:pt x="20337" y="11858"/>
                  <a:pt x="18985" y="12534"/>
                </a:cubicBezTo>
                <a:cubicBezTo>
                  <a:pt x="17634" y="13210"/>
                  <a:pt x="16405" y="14131"/>
                  <a:pt x="15299" y="15176"/>
                </a:cubicBezTo>
                <a:cubicBezTo>
                  <a:pt x="14193" y="16220"/>
                  <a:pt x="13333" y="17511"/>
                  <a:pt x="12657" y="18862"/>
                </a:cubicBezTo>
                <a:cubicBezTo>
                  <a:pt x="11981" y="20214"/>
                  <a:pt x="11612" y="21627"/>
                  <a:pt x="11612" y="22979"/>
                </a:cubicBezTo>
                <a:lnTo>
                  <a:pt x="11612" y="141315"/>
                </a:lnTo>
                <a:close/>
                <a:moveTo>
                  <a:pt x="138243" y="149793"/>
                </a:moveTo>
                <a:lnTo>
                  <a:pt x="23040" y="149793"/>
                </a:lnTo>
                <a:cubicBezTo>
                  <a:pt x="21443" y="149793"/>
                  <a:pt x="19907" y="150101"/>
                  <a:pt x="18555" y="150715"/>
                </a:cubicBezTo>
                <a:cubicBezTo>
                  <a:pt x="17203" y="151329"/>
                  <a:pt x="15975" y="152128"/>
                  <a:pt x="14930" y="153173"/>
                </a:cubicBezTo>
                <a:cubicBezTo>
                  <a:pt x="13886" y="154217"/>
                  <a:pt x="13087" y="155446"/>
                  <a:pt x="12473" y="156798"/>
                </a:cubicBezTo>
                <a:cubicBezTo>
                  <a:pt x="11858" y="158149"/>
                  <a:pt x="11551" y="159685"/>
                  <a:pt x="11551" y="161283"/>
                </a:cubicBezTo>
                <a:cubicBezTo>
                  <a:pt x="11551" y="162880"/>
                  <a:pt x="11858" y="164416"/>
                  <a:pt x="12473" y="165768"/>
                </a:cubicBezTo>
                <a:cubicBezTo>
                  <a:pt x="13087" y="167120"/>
                  <a:pt x="13886" y="168349"/>
                  <a:pt x="14930" y="169393"/>
                </a:cubicBezTo>
                <a:cubicBezTo>
                  <a:pt x="15975" y="170438"/>
                  <a:pt x="17203" y="171236"/>
                  <a:pt x="18555" y="171851"/>
                </a:cubicBezTo>
                <a:cubicBezTo>
                  <a:pt x="19907" y="172465"/>
                  <a:pt x="21443" y="172772"/>
                  <a:pt x="23040" y="172772"/>
                </a:cubicBezTo>
                <a:lnTo>
                  <a:pt x="138243" y="172772"/>
                </a:lnTo>
                <a:lnTo>
                  <a:pt x="138243" y="149793"/>
                </a:lnTo>
                <a:close/>
                <a:moveTo>
                  <a:pt x="34591" y="34591"/>
                </a:moveTo>
                <a:lnTo>
                  <a:pt x="115264" y="34591"/>
                </a:lnTo>
                <a:lnTo>
                  <a:pt x="115264" y="69183"/>
                </a:lnTo>
                <a:lnTo>
                  <a:pt x="34591" y="69183"/>
                </a:lnTo>
                <a:lnTo>
                  <a:pt x="34591" y="34591"/>
                </a:lnTo>
                <a:close/>
                <a:moveTo>
                  <a:pt x="46081" y="57632"/>
                </a:moveTo>
                <a:lnTo>
                  <a:pt x="103713" y="57632"/>
                </a:lnTo>
                <a:lnTo>
                  <a:pt x="103713" y="46081"/>
                </a:lnTo>
                <a:lnTo>
                  <a:pt x="46081" y="46081"/>
                </a:lnTo>
                <a:lnTo>
                  <a:pt x="46081" y="57632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46" name="Volný tvar: obrazec 45">
            <a:extLst>
              <a:ext uri="{FF2B5EF4-FFF2-40B4-BE49-F238E27FC236}">
                <a16:creationId xmlns:a16="http://schemas.microsoft.com/office/drawing/2014/main" id="{5C3BAFC4-2241-48EA-99FA-0F6DA2D84599}"/>
              </a:ext>
            </a:extLst>
          </p:cNvPr>
          <p:cNvSpPr/>
          <p:nvPr/>
        </p:nvSpPr>
        <p:spPr>
          <a:xfrm>
            <a:off x="9297913" y="4052060"/>
            <a:ext cx="382164" cy="440958"/>
          </a:xfrm>
          <a:custGeom>
            <a:avLst/>
            <a:gdLst>
              <a:gd name="connsiteX0" fmla="*/ 161283 w 159746"/>
              <a:gd name="connsiteY0" fmla="*/ 69121 h 184323"/>
              <a:gd name="connsiteX1" fmla="*/ 161283 w 159746"/>
              <a:gd name="connsiteY1" fmla="*/ 184323 h 184323"/>
              <a:gd name="connsiteX2" fmla="*/ 69121 w 159746"/>
              <a:gd name="connsiteY2" fmla="*/ 184323 h 184323"/>
              <a:gd name="connsiteX3" fmla="*/ 69121 w 159746"/>
              <a:gd name="connsiteY3" fmla="*/ 172772 h 184323"/>
              <a:gd name="connsiteX4" fmla="*/ 0 w 159746"/>
              <a:gd name="connsiteY4" fmla="*/ 172772 h 184323"/>
              <a:gd name="connsiteX5" fmla="*/ 0 w 159746"/>
              <a:gd name="connsiteY5" fmla="*/ 22979 h 184323"/>
              <a:gd name="connsiteX6" fmla="*/ 46081 w 159746"/>
              <a:gd name="connsiteY6" fmla="*/ 22979 h 184323"/>
              <a:gd name="connsiteX7" fmla="*/ 47924 w 159746"/>
              <a:gd name="connsiteY7" fmla="*/ 14070 h 184323"/>
              <a:gd name="connsiteX8" fmla="*/ 52839 w 159746"/>
              <a:gd name="connsiteY8" fmla="*/ 6759 h 184323"/>
              <a:gd name="connsiteX9" fmla="*/ 60151 w 159746"/>
              <a:gd name="connsiteY9" fmla="*/ 1843 h 184323"/>
              <a:gd name="connsiteX10" fmla="*/ 69121 w 159746"/>
              <a:gd name="connsiteY10" fmla="*/ 0 h 184323"/>
              <a:gd name="connsiteX11" fmla="*/ 78030 w 159746"/>
              <a:gd name="connsiteY11" fmla="*/ 1843 h 184323"/>
              <a:gd name="connsiteX12" fmla="*/ 85342 w 159746"/>
              <a:gd name="connsiteY12" fmla="*/ 6759 h 184323"/>
              <a:gd name="connsiteX13" fmla="*/ 90257 w 159746"/>
              <a:gd name="connsiteY13" fmla="*/ 14070 h 184323"/>
              <a:gd name="connsiteX14" fmla="*/ 92100 w 159746"/>
              <a:gd name="connsiteY14" fmla="*/ 22979 h 184323"/>
              <a:gd name="connsiteX15" fmla="*/ 138181 w 159746"/>
              <a:gd name="connsiteY15" fmla="*/ 22979 h 184323"/>
              <a:gd name="connsiteX16" fmla="*/ 138181 w 159746"/>
              <a:gd name="connsiteY16" fmla="*/ 69060 h 184323"/>
              <a:gd name="connsiteX17" fmla="*/ 161283 w 159746"/>
              <a:gd name="connsiteY17" fmla="*/ 69060 h 184323"/>
              <a:gd name="connsiteX18" fmla="*/ 69121 w 159746"/>
              <a:gd name="connsiteY18" fmla="*/ 161283 h 184323"/>
              <a:gd name="connsiteX19" fmla="*/ 69121 w 159746"/>
              <a:gd name="connsiteY19" fmla="*/ 69121 h 184323"/>
              <a:gd name="connsiteX20" fmla="*/ 126753 w 159746"/>
              <a:gd name="connsiteY20" fmla="*/ 69121 h 184323"/>
              <a:gd name="connsiteX21" fmla="*/ 126753 w 159746"/>
              <a:gd name="connsiteY21" fmla="*/ 34530 h 184323"/>
              <a:gd name="connsiteX22" fmla="*/ 115202 w 159746"/>
              <a:gd name="connsiteY22" fmla="*/ 34530 h 184323"/>
              <a:gd name="connsiteX23" fmla="*/ 115202 w 159746"/>
              <a:gd name="connsiteY23" fmla="*/ 57570 h 184323"/>
              <a:gd name="connsiteX24" fmla="*/ 23040 w 159746"/>
              <a:gd name="connsiteY24" fmla="*/ 57570 h 184323"/>
              <a:gd name="connsiteX25" fmla="*/ 23040 w 159746"/>
              <a:gd name="connsiteY25" fmla="*/ 34530 h 184323"/>
              <a:gd name="connsiteX26" fmla="*/ 11489 w 159746"/>
              <a:gd name="connsiteY26" fmla="*/ 34530 h 184323"/>
              <a:gd name="connsiteX27" fmla="*/ 11489 w 159746"/>
              <a:gd name="connsiteY27" fmla="*/ 161283 h 184323"/>
              <a:gd name="connsiteX28" fmla="*/ 69121 w 159746"/>
              <a:gd name="connsiteY28" fmla="*/ 161283 h 184323"/>
              <a:gd name="connsiteX29" fmla="*/ 34530 w 159746"/>
              <a:gd name="connsiteY29" fmla="*/ 34591 h 184323"/>
              <a:gd name="connsiteX30" fmla="*/ 34530 w 159746"/>
              <a:gd name="connsiteY30" fmla="*/ 46142 h 184323"/>
              <a:gd name="connsiteX31" fmla="*/ 103651 w 159746"/>
              <a:gd name="connsiteY31" fmla="*/ 46142 h 184323"/>
              <a:gd name="connsiteX32" fmla="*/ 103651 w 159746"/>
              <a:gd name="connsiteY32" fmla="*/ 34591 h 184323"/>
              <a:gd name="connsiteX33" fmla="*/ 80611 w 159746"/>
              <a:gd name="connsiteY33" fmla="*/ 34591 h 184323"/>
              <a:gd name="connsiteX34" fmla="*/ 80672 w 159746"/>
              <a:gd name="connsiteY34" fmla="*/ 31581 h 184323"/>
              <a:gd name="connsiteX35" fmla="*/ 80734 w 159746"/>
              <a:gd name="connsiteY35" fmla="*/ 28386 h 184323"/>
              <a:gd name="connsiteX36" fmla="*/ 80426 w 159746"/>
              <a:gd name="connsiteY36" fmla="*/ 22303 h 184323"/>
              <a:gd name="connsiteX37" fmla="*/ 78890 w 159746"/>
              <a:gd name="connsiteY37" fmla="*/ 16896 h 184323"/>
              <a:gd name="connsiteX38" fmla="*/ 75388 w 159746"/>
              <a:gd name="connsiteY38" fmla="*/ 13025 h 184323"/>
              <a:gd name="connsiteX39" fmla="*/ 69121 w 159746"/>
              <a:gd name="connsiteY39" fmla="*/ 11551 h 184323"/>
              <a:gd name="connsiteX40" fmla="*/ 62854 w 159746"/>
              <a:gd name="connsiteY40" fmla="*/ 13025 h 184323"/>
              <a:gd name="connsiteX41" fmla="*/ 59352 w 159746"/>
              <a:gd name="connsiteY41" fmla="*/ 16896 h 184323"/>
              <a:gd name="connsiteX42" fmla="*/ 57816 w 159746"/>
              <a:gd name="connsiteY42" fmla="*/ 22303 h 184323"/>
              <a:gd name="connsiteX43" fmla="*/ 57509 w 159746"/>
              <a:gd name="connsiteY43" fmla="*/ 28386 h 184323"/>
              <a:gd name="connsiteX44" fmla="*/ 57570 w 159746"/>
              <a:gd name="connsiteY44" fmla="*/ 31581 h 184323"/>
              <a:gd name="connsiteX45" fmla="*/ 57632 w 159746"/>
              <a:gd name="connsiteY45" fmla="*/ 34591 h 184323"/>
              <a:gd name="connsiteX46" fmla="*/ 34530 w 159746"/>
              <a:gd name="connsiteY46" fmla="*/ 34591 h 184323"/>
              <a:gd name="connsiteX47" fmla="*/ 149732 w 159746"/>
              <a:gd name="connsiteY47" fmla="*/ 80672 h 184323"/>
              <a:gd name="connsiteX48" fmla="*/ 80611 w 159746"/>
              <a:gd name="connsiteY48" fmla="*/ 80672 h 184323"/>
              <a:gd name="connsiteX49" fmla="*/ 80611 w 159746"/>
              <a:gd name="connsiteY49" fmla="*/ 172834 h 184323"/>
              <a:gd name="connsiteX50" fmla="*/ 149732 w 159746"/>
              <a:gd name="connsiteY50" fmla="*/ 172834 h 184323"/>
              <a:gd name="connsiteX51" fmla="*/ 149732 w 159746"/>
              <a:gd name="connsiteY51" fmla="*/ 80672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9746" h="184323">
                <a:moveTo>
                  <a:pt x="161283" y="69121"/>
                </a:moveTo>
                <a:lnTo>
                  <a:pt x="161283" y="184323"/>
                </a:lnTo>
                <a:lnTo>
                  <a:pt x="69121" y="184323"/>
                </a:lnTo>
                <a:lnTo>
                  <a:pt x="69121" y="172772"/>
                </a:lnTo>
                <a:lnTo>
                  <a:pt x="0" y="172772"/>
                </a:lnTo>
                <a:lnTo>
                  <a:pt x="0" y="22979"/>
                </a:lnTo>
                <a:lnTo>
                  <a:pt x="46081" y="22979"/>
                </a:lnTo>
                <a:cubicBezTo>
                  <a:pt x="46081" y="19845"/>
                  <a:pt x="46695" y="16896"/>
                  <a:pt x="47924" y="14070"/>
                </a:cubicBezTo>
                <a:cubicBezTo>
                  <a:pt x="49153" y="11244"/>
                  <a:pt x="50812" y="8786"/>
                  <a:pt x="52839" y="6759"/>
                </a:cubicBezTo>
                <a:cubicBezTo>
                  <a:pt x="54928" y="4669"/>
                  <a:pt x="57324" y="3072"/>
                  <a:pt x="60151" y="1843"/>
                </a:cubicBezTo>
                <a:cubicBezTo>
                  <a:pt x="62916" y="614"/>
                  <a:pt x="65926" y="0"/>
                  <a:pt x="69121" y="0"/>
                </a:cubicBezTo>
                <a:cubicBezTo>
                  <a:pt x="72255" y="0"/>
                  <a:pt x="75204" y="614"/>
                  <a:pt x="78030" y="1843"/>
                </a:cubicBezTo>
                <a:cubicBezTo>
                  <a:pt x="80857" y="3072"/>
                  <a:pt x="83314" y="4731"/>
                  <a:pt x="85342" y="6759"/>
                </a:cubicBezTo>
                <a:cubicBezTo>
                  <a:pt x="87431" y="8848"/>
                  <a:pt x="89028" y="11305"/>
                  <a:pt x="90257" y="14070"/>
                </a:cubicBezTo>
                <a:cubicBezTo>
                  <a:pt x="91486" y="16835"/>
                  <a:pt x="92100" y="19845"/>
                  <a:pt x="92100" y="22979"/>
                </a:cubicBezTo>
                <a:lnTo>
                  <a:pt x="138181" y="22979"/>
                </a:lnTo>
                <a:lnTo>
                  <a:pt x="138181" y="69060"/>
                </a:lnTo>
                <a:lnTo>
                  <a:pt x="161283" y="69060"/>
                </a:lnTo>
                <a:close/>
                <a:moveTo>
                  <a:pt x="69121" y="161283"/>
                </a:moveTo>
                <a:lnTo>
                  <a:pt x="69121" y="69121"/>
                </a:lnTo>
                <a:lnTo>
                  <a:pt x="126753" y="69121"/>
                </a:lnTo>
                <a:lnTo>
                  <a:pt x="126753" y="34530"/>
                </a:lnTo>
                <a:lnTo>
                  <a:pt x="115202" y="34530"/>
                </a:lnTo>
                <a:lnTo>
                  <a:pt x="115202" y="57570"/>
                </a:lnTo>
                <a:lnTo>
                  <a:pt x="23040" y="57570"/>
                </a:lnTo>
                <a:lnTo>
                  <a:pt x="23040" y="34530"/>
                </a:lnTo>
                <a:lnTo>
                  <a:pt x="11489" y="34530"/>
                </a:lnTo>
                <a:lnTo>
                  <a:pt x="11489" y="161283"/>
                </a:lnTo>
                <a:lnTo>
                  <a:pt x="69121" y="161283"/>
                </a:lnTo>
                <a:close/>
                <a:moveTo>
                  <a:pt x="34530" y="34591"/>
                </a:moveTo>
                <a:lnTo>
                  <a:pt x="34530" y="46142"/>
                </a:lnTo>
                <a:lnTo>
                  <a:pt x="103651" y="46142"/>
                </a:lnTo>
                <a:lnTo>
                  <a:pt x="103651" y="34591"/>
                </a:lnTo>
                <a:lnTo>
                  <a:pt x="80611" y="34591"/>
                </a:lnTo>
                <a:cubicBezTo>
                  <a:pt x="80611" y="33608"/>
                  <a:pt x="80611" y="32625"/>
                  <a:pt x="80672" y="31581"/>
                </a:cubicBezTo>
                <a:cubicBezTo>
                  <a:pt x="80672" y="30536"/>
                  <a:pt x="80734" y="29492"/>
                  <a:pt x="80734" y="28386"/>
                </a:cubicBezTo>
                <a:cubicBezTo>
                  <a:pt x="80734" y="26358"/>
                  <a:pt x="80611" y="24331"/>
                  <a:pt x="80426" y="22303"/>
                </a:cubicBezTo>
                <a:cubicBezTo>
                  <a:pt x="80242" y="20276"/>
                  <a:pt x="79689" y="18494"/>
                  <a:pt x="78890" y="16896"/>
                </a:cubicBezTo>
                <a:cubicBezTo>
                  <a:pt x="78092" y="15299"/>
                  <a:pt x="76924" y="14009"/>
                  <a:pt x="75388" y="13025"/>
                </a:cubicBezTo>
                <a:cubicBezTo>
                  <a:pt x="73852" y="12042"/>
                  <a:pt x="71763" y="11551"/>
                  <a:pt x="69121" y="11551"/>
                </a:cubicBezTo>
                <a:cubicBezTo>
                  <a:pt x="66479" y="11551"/>
                  <a:pt x="64390" y="12042"/>
                  <a:pt x="62854" y="13025"/>
                </a:cubicBezTo>
                <a:cubicBezTo>
                  <a:pt x="61318" y="14009"/>
                  <a:pt x="60151" y="15299"/>
                  <a:pt x="59352" y="16896"/>
                </a:cubicBezTo>
                <a:cubicBezTo>
                  <a:pt x="58553" y="18494"/>
                  <a:pt x="58062" y="20276"/>
                  <a:pt x="57816" y="22303"/>
                </a:cubicBezTo>
                <a:cubicBezTo>
                  <a:pt x="57570" y="24331"/>
                  <a:pt x="57509" y="26358"/>
                  <a:pt x="57509" y="28386"/>
                </a:cubicBezTo>
                <a:cubicBezTo>
                  <a:pt x="57509" y="29492"/>
                  <a:pt x="57509" y="30536"/>
                  <a:pt x="57570" y="31581"/>
                </a:cubicBezTo>
                <a:cubicBezTo>
                  <a:pt x="57632" y="32625"/>
                  <a:pt x="57632" y="33608"/>
                  <a:pt x="57632" y="34591"/>
                </a:cubicBezTo>
                <a:lnTo>
                  <a:pt x="34530" y="34591"/>
                </a:lnTo>
                <a:close/>
                <a:moveTo>
                  <a:pt x="149732" y="80672"/>
                </a:moveTo>
                <a:lnTo>
                  <a:pt x="80611" y="80672"/>
                </a:lnTo>
                <a:lnTo>
                  <a:pt x="80611" y="172834"/>
                </a:lnTo>
                <a:lnTo>
                  <a:pt x="149732" y="172834"/>
                </a:lnTo>
                <a:lnTo>
                  <a:pt x="149732" y="80672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 dirty="0"/>
          </a:p>
        </p:txBody>
      </p:sp>
      <p:sp>
        <p:nvSpPr>
          <p:cNvPr id="47" name="Volný tvar: obrazec 46">
            <a:extLst>
              <a:ext uri="{FF2B5EF4-FFF2-40B4-BE49-F238E27FC236}">
                <a16:creationId xmlns:a16="http://schemas.microsoft.com/office/drawing/2014/main" id="{D4CAA165-86E8-E39D-525F-5DC927A0CD10}"/>
              </a:ext>
            </a:extLst>
          </p:cNvPr>
          <p:cNvSpPr/>
          <p:nvPr/>
        </p:nvSpPr>
        <p:spPr>
          <a:xfrm>
            <a:off x="7348814" y="4071780"/>
            <a:ext cx="388125" cy="401510"/>
          </a:xfrm>
          <a:custGeom>
            <a:avLst/>
            <a:gdLst>
              <a:gd name="connsiteX0" fmla="*/ 144632 w 178179"/>
              <a:gd name="connsiteY0" fmla="*/ 109181 h 184323"/>
              <a:gd name="connsiteX1" fmla="*/ 152251 w 178179"/>
              <a:gd name="connsiteY1" fmla="*/ 110655 h 184323"/>
              <a:gd name="connsiteX2" fmla="*/ 158702 w 178179"/>
              <a:gd name="connsiteY2" fmla="*/ 114956 h 184323"/>
              <a:gd name="connsiteX3" fmla="*/ 178486 w 178179"/>
              <a:gd name="connsiteY3" fmla="*/ 134740 h 184323"/>
              <a:gd name="connsiteX4" fmla="*/ 182787 w 178179"/>
              <a:gd name="connsiteY4" fmla="*/ 141192 h 184323"/>
              <a:gd name="connsiteX5" fmla="*/ 184262 w 178179"/>
              <a:gd name="connsiteY5" fmla="*/ 148810 h 184323"/>
              <a:gd name="connsiteX6" fmla="*/ 182787 w 178179"/>
              <a:gd name="connsiteY6" fmla="*/ 156429 h 184323"/>
              <a:gd name="connsiteX7" fmla="*/ 178486 w 178179"/>
              <a:gd name="connsiteY7" fmla="*/ 162880 h 184323"/>
              <a:gd name="connsiteX8" fmla="*/ 177196 w 178179"/>
              <a:gd name="connsiteY8" fmla="*/ 164171 h 184323"/>
              <a:gd name="connsiteX9" fmla="*/ 168287 w 178179"/>
              <a:gd name="connsiteY9" fmla="*/ 172834 h 184323"/>
              <a:gd name="connsiteX10" fmla="*/ 159808 w 178179"/>
              <a:gd name="connsiteY10" fmla="*/ 179162 h 184323"/>
              <a:gd name="connsiteX11" fmla="*/ 149978 w 178179"/>
              <a:gd name="connsiteY11" fmla="*/ 183095 h 184323"/>
              <a:gd name="connsiteX12" fmla="*/ 137137 w 178179"/>
              <a:gd name="connsiteY12" fmla="*/ 184323 h 184323"/>
              <a:gd name="connsiteX13" fmla="*/ 114035 w 178179"/>
              <a:gd name="connsiteY13" fmla="*/ 180821 h 184323"/>
              <a:gd name="connsiteX14" fmla="*/ 90441 w 178179"/>
              <a:gd name="connsiteY14" fmla="*/ 171113 h 184323"/>
              <a:gd name="connsiteX15" fmla="*/ 67401 w 178179"/>
              <a:gd name="connsiteY15" fmla="*/ 156368 h 184323"/>
              <a:gd name="connsiteX16" fmla="*/ 46081 w 178179"/>
              <a:gd name="connsiteY16" fmla="*/ 137690 h 184323"/>
              <a:gd name="connsiteX17" fmla="*/ 27587 w 178179"/>
              <a:gd name="connsiteY17" fmla="*/ 116247 h 184323"/>
              <a:gd name="connsiteX18" fmla="*/ 13026 w 178179"/>
              <a:gd name="connsiteY18" fmla="*/ 93206 h 184323"/>
              <a:gd name="connsiteX19" fmla="*/ 3502 w 178179"/>
              <a:gd name="connsiteY19" fmla="*/ 69736 h 184323"/>
              <a:gd name="connsiteX20" fmla="*/ 0 w 178179"/>
              <a:gd name="connsiteY20" fmla="*/ 47064 h 184323"/>
              <a:gd name="connsiteX21" fmla="*/ 1290 w 178179"/>
              <a:gd name="connsiteY21" fmla="*/ 34284 h 184323"/>
              <a:gd name="connsiteX22" fmla="*/ 5161 w 178179"/>
              <a:gd name="connsiteY22" fmla="*/ 24576 h 184323"/>
              <a:gd name="connsiteX23" fmla="*/ 11489 w 178179"/>
              <a:gd name="connsiteY23" fmla="*/ 16159 h 184323"/>
              <a:gd name="connsiteX24" fmla="*/ 20091 w 178179"/>
              <a:gd name="connsiteY24" fmla="*/ 7312 h 184323"/>
              <a:gd name="connsiteX25" fmla="*/ 21504 w 178179"/>
              <a:gd name="connsiteY25" fmla="*/ 5898 h 184323"/>
              <a:gd name="connsiteX26" fmla="*/ 27894 w 178179"/>
              <a:gd name="connsiteY26" fmla="*/ 1597 h 184323"/>
              <a:gd name="connsiteX27" fmla="*/ 35574 w 178179"/>
              <a:gd name="connsiteY27" fmla="*/ 0 h 184323"/>
              <a:gd name="connsiteX28" fmla="*/ 43193 w 178179"/>
              <a:gd name="connsiteY28" fmla="*/ 1536 h 184323"/>
              <a:gd name="connsiteX29" fmla="*/ 49644 w 178179"/>
              <a:gd name="connsiteY29" fmla="*/ 5837 h 184323"/>
              <a:gd name="connsiteX30" fmla="*/ 69428 w 178179"/>
              <a:gd name="connsiteY30" fmla="*/ 25621 h 184323"/>
              <a:gd name="connsiteX31" fmla="*/ 73729 w 178179"/>
              <a:gd name="connsiteY31" fmla="*/ 32072 h 184323"/>
              <a:gd name="connsiteX32" fmla="*/ 75204 w 178179"/>
              <a:gd name="connsiteY32" fmla="*/ 39691 h 184323"/>
              <a:gd name="connsiteX33" fmla="*/ 73852 w 178179"/>
              <a:gd name="connsiteY33" fmla="*/ 46757 h 184323"/>
              <a:gd name="connsiteX34" fmla="*/ 70534 w 178179"/>
              <a:gd name="connsiteY34" fmla="*/ 52409 h 184323"/>
              <a:gd name="connsiteX35" fmla="*/ 66172 w 178179"/>
              <a:gd name="connsiteY35" fmla="*/ 57017 h 184323"/>
              <a:gd name="connsiteX36" fmla="*/ 61810 w 178179"/>
              <a:gd name="connsiteY36" fmla="*/ 61072 h 184323"/>
              <a:gd name="connsiteX37" fmla="*/ 58492 w 178179"/>
              <a:gd name="connsiteY37" fmla="*/ 65066 h 184323"/>
              <a:gd name="connsiteX38" fmla="*/ 57140 w 178179"/>
              <a:gd name="connsiteY38" fmla="*/ 69428 h 184323"/>
              <a:gd name="connsiteX39" fmla="*/ 59598 w 178179"/>
              <a:gd name="connsiteY39" fmla="*/ 75265 h 184323"/>
              <a:gd name="connsiteX40" fmla="*/ 109181 w 178179"/>
              <a:gd name="connsiteY40" fmla="*/ 124848 h 184323"/>
              <a:gd name="connsiteX41" fmla="*/ 115018 w 178179"/>
              <a:gd name="connsiteY41" fmla="*/ 127306 h 184323"/>
              <a:gd name="connsiteX42" fmla="*/ 119380 w 178179"/>
              <a:gd name="connsiteY42" fmla="*/ 125954 h 184323"/>
              <a:gd name="connsiteX43" fmla="*/ 123374 w 178179"/>
              <a:gd name="connsiteY43" fmla="*/ 122636 h 184323"/>
              <a:gd name="connsiteX44" fmla="*/ 127429 w 178179"/>
              <a:gd name="connsiteY44" fmla="*/ 118274 h 184323"/>
              <a:gd name="connsiteX45" fmla="*/ 132037 w 178179"/>
              <a:gd name="connsiteY45" fmla="*/ 113912 h 184323"/>
              <a:gd name="connsiteX46" fmla="*/ 137690 w 178179"/>
              <a:gd name="connsiteY46" fmla="*/ 110594 h 184323"/>
              <a:gd name="connsiteX47" fmla="*/ 144632 w 178179"/>
              <a:gd name="connsiteY47" fmla="*/ 109181 h 184323"/>
              <a:gd name="connsiteX48" fmla="*/ 137137 w 178179"/>
              <a:gd name="connsiteY48" fmla="*/ 172834 h 184323"/>
              <a:gd name="connsiteX49" fmla="*/ 148012 w 178179"/>
              <a:gd name="connsiteY49" fmla="*/ 171605 h 184323"/>
              <a:gd name="connsiteX50" fmla="*/ 155876 w 178179"/>
              <a:gd name="connsiteY50" fmla="*/ 168103 h 184323"/>
              <a:gd name="connsiteX51" fmla="*/ 162696 w 178179"/>
              <a:gd name="connsiteY51" fmla="*/ 162389 h 184323"/>
              <a:gd name="connsiteX52" fmla="*/ 170376 w 178179"/>
              <a:gd name="connsiteY52" fmla="*/ 154647 h 184323"/>
              <a:gd name="connsiteX53" fmla="*/ 172834 w 178179"/>
              <a:gd name="connsiteY53" fmla="*/ 148810 h 184323"/>
              <a:gd name="connsiteX54" fmla="*/ 171544 w 178179"/>
              <a:gd name="connsiteY54" fmla="*/ 145001 h 184323"/>
              <a:gd name="connsiteX55" fmla="*/ 168164 w 178179"/>
              <a:gd name="connsiteY55" fmla="*/ 140393 h 184323"/>
              <a:gd name="connsiteX56" fmla="*/ 163556 w 178179"/>
              <a:gd name="connsiteY56" fmla="*/ 135416 h 184323"/>
              <a:gd name="connsiteX57" fmla="*/ 158518 w 178179"/>
              <a:gd name="connsiteY57" fmla="*/ 130562 h 184323"/>
              <a:gd name="connsiteX58" fmla="*/ 153910 w 178179"/>
              <a:gd name="connsiteY58" fmla="*/ 126323 h 184323"/>
              <a:gd name="connsiteX59" fmla="*/ 150654 w 178179"/>
              <a:gd name="connsiteY59" fmla="*/ 123189 h 184323"/>
              <a:gd name="connsiteX60" fmla="*/ 144694 w 178179"/>
              <a:gd name="connsiteY60" fmla="*/ 120732 h 184323"/>
              <a:gd name="connsiteX61" fmla="*/ 140393 w 178179"/>
              <a:gd name="connsiteY61" fmla="*/ 122084 h 184323"/>
              <a:gd name="connsiteX62" fmla="*/ 136461 w 178179"/>
              <a:gd name="connsiteY62" fmla="*/ 125401 h 184323"/>
              <a:gd name="connsiteX63" fmla="*/ 132344 w 178179"/>
              <a:gd name="connsiteY63" fmla="*/ 129764 h 184323"/>
              <a:gd name="connsiteX64" fmla="*/ 127736 w 178179"/>
              <a:gd name="connsiteY64" fmla="*/ 134126 h 184323"/>
              <a:gd name="connsiteX65" fmla="*/ 122084 w 178179"/>
              <a:gd name="connsiteY65" fmla="*/ 137444 h 184323"/>
              <a:gd name="connsiteX66" fmla="*/ 115018 w 178179"/>
              <a:gd name="connsiteY66" fmla="*/ 138795 h 184323"/>
              <a:gd name="connsiteX67" fmla="*/ 107399 w 178179"/>
              <a:gd name="connsiteY67" fmla="*/ 137321 h 184323"/>
              <a:gd name="connsiteX68" fmla="*/ 100948 w 178179"/>
              <a:gd name="connsiteY68" fmla="*/ 133020 h 184323"/>
              <a:gd name="connsiteX69" fmla="*/ 51365 w 178179"/>
              <a:gd name="connsiteY69" fmla="*/ 83437 h 184323"/>
              <a:gd name="connsiteX70" fmla="*/ 47064 w 178179"/>
              <a:gd name="connsiteY70" fmla="*/ 76986 h 184323"/>
              <a:gd name="connsiteX71" fmla="*/ 45589 w 178179"/>
              <a:gd name="connsiteY71" fmla="*/ 69367 h 184323"/>
              <a:gd name="connsiteX72" fmla="*/ 46941 w 178179"/>
              <a:gd name="connsiteY72" fmla="*/ 62301 h 184323"/>
              <a:gd name="connsiteX73" fmla="*/ 50259 w 178179"/>
              <a:gd name="connsiteY73" fmla="*/ 56649 h 184323"/>
              <a:gd name="connsiteX74" fmla="*/ 54621 w 178179"/>
              <a:gd name="connsiteY74" fmla="*/ 52041 h 184323"/>
              <a:gd name="connsiteX75" fmla="*/ 58983 w 178179"/>
              <a:gd name="connsiteY75" fmla="*/ 47924 h 184323"/>
              <a:gd name="connsiteX76" fmla="*/ 62301 w 178179"/>
              <a:gd name="connsiteY76" fmla="*/ 43992 h 184323"/>
              <a:gd name="connsiteX77" fmla="*/ 63653 w 178179"/>
              <a:gd name="connsiteY77" fmla="*/ 39691 h 184323"/>
              <a:gd name="connsiteX78" fmla="*/ 61195 w 178179"/>
              <a:gd name="connsiteY78" fmla="*/ 33731 h 184323"/>
              <a:gd name="connsiteX79" fmla="*/ 58062 w 178179"/>
              <a:gd name="connsiteY79" fmla="*/ 30475 h 184323"/>
              <a:gd name="connsiteX80" fmla="*/ 53822 w 178179"/>
              <a:gd name="connsiteY80" fmla="*/ 25867 h 184323"/>
              <a:gd name="connsiteX81" fmla="*/ 48969 w 178179"/>
              <a:gd name="connsiteY81" fmla="*/ 20829 h 184323"/>
              <a:gd name="connsiteX82" fmla="*/ 43992 w 178179"/>
              <a:gd name="connsiteY82" fmla="*/ 16220 h 184323"/>
              <a:gd name="connsiteX83" fmla="*/ 39384 w 178179"/>
              <a:gd name="connsiteY83" fmla="*/ 12841 h 184323"/>
              <a:gd name="connsiteX84" fmla="*/ 35574 w 178179"/>
              <a:gd name="connsiteY84" fmla="*/ 11551 h 184323"/>
              <a:gd name="connsiteX85" fmla="*/ 29738 w 178179"/>
              <a:gd name="connsiteY85" fmla="*/ 14009 h 184323"/>
              <a:gd name="connsiteX86" fmla="*/ 22057 w 178179"/>
              <a:gd name="connsiteY86" fmla="*/ 21689 h 184323"/>
              <a:gd name="connsiteX87" fmla="*/ 16282 w 178179"/>
              <a:gd name="connsiteY87" fmla="*/ 28509 h 184323"/>
              <a:gd name="connsiteX88" fmla="*/ 12657 w 178179"/>
              <a:gd name="connsiteY88" fmla="*/ 36373 h 184323"/>
              <a:gd name="connsiteX89" fmla="*/ 11428 w 178179"/>
              <a:gd name="connsiteY89" fmla="*/ 47125 h 184323"/>
              <a:gd name="connsiteX90" fmla="*/ 14684 w 178179"/>
              <a:gd name="connsiteY90" fmla="*/ 67892 h 184323"/>
              <a:gd name="connsiteX91" fmla="*/ 23778 w 178179"/>
              <a:gd name="connsiteY91" fmla="*/ 89335 h 184323"/>
              <a:gd name="connsiteX92" fmla="*/ 37479 w 178179"/>
              <a:gd name="connsiteY92" fmla="*/ 110471 h 184323"/>
              <a:gd name="connsiteX93" fmla="*/ 54744 w 178179"/>
              <a:gd name="connsiteY93" fmla="*/ 130132 h 184323"/>
              <a:gd name="connsiteX94" fmla="*/ 74528 w 178179"/>
              <a:gd name="connsiteY94" fmla="*/ 147213 h 184323"/>
              <a:gd name="connsiteX95" fmla="*/ 95602 w 178179"/>
              <a:gd name="connsiteY95" fmla="*/ 160730 h 184323"/>
              <a:gd name="connsiteX96" fmla="*/ 116861 w 178179"/>
              <a:gd name="connsiteY96" fmla="*/ 169639 h 184323"/>
              <a:gd name="connsiteX97" fmla="*/ 137137 w 178179"/>
              <a:gd name="connsiteY97" fmla="*/ 172834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78179" h="184323">
                <a:moveTo>
                  <a:pt x="144632" y="109181"/>
                </a:moveTo>
                <a:cubicBezTo>
                  <a:pt x="147274" y="109181"/>
                  <a:pt x="149793" y="109672"/>
                  <a:pt x="152251" y="110655"/>
                </a:cubicBezTo>
                <a:cubicBezTo>
                  <a:pt x="154709" y="111638"/>
                  <a:pt x="156859" y="113052"/>
                  <a:pt x="158702" y="114956"/>
                </a:cubicBezTo>
                <a:lnTo>
                  <a:pt x="178486" y="134740"/>
                </a:lnTo>
                <a:cubicBezTo>
                  <a:pt x="180330" y="136584"/>
                  <a:pt x="181743" y="138734"/>
                  <a:pt x="182787" y="141192"/>
                </a:cubicBezTo>
                <a:cubicBezTo>
                  <a:pt x="183770" y="143588"/>
                  <a:pt x="184262" y="146168"/>
                  <a:pt x="184262" y="148810"/>
                </a:cubicBezTo>
                <a:cubicBezTo>
                  <a:pt x="184262" y="151452"/>
                  <a:pt x="183770" y="153971"/>
                  <a:pt x="182787" y="156429"/>
                </a:cubicBezTo>
                <a:cubicBezTo>
                  <a:pt x="181804" y="158887"/>
                  <a:pt x="180391" y="161037"/>
                  <a:pt x="178486" y="162880"/>
                </a:cubicBezTo>
                <a:lnTo>
                  <a:pt x="177196" y="164171"/>
                </a:lnTo>
                <a:cubicBezTo>
                  <a:pt x="173940" y="167427"/>
                  <a:pt x="170991" y="170315"/>
                  <a:pt x="168287" y="172834"/>
                </a:cubicBezTo>
                <a:cubicBezTo>
                  <a:pt x="165584" y="175353"/>
                  <a:pt x="162758" y="177442"/>
                  <a:pt x="159808" y="179162"/>
                </a:cubicBezTo>
                <a:cubicBezTo>
                  <a:pt x="156859" y="180883"/>
                  <a:pt x="153603" y="182173"/>
                  <a:pt x="149978" y="183095"/>
                </a:cubicBezTo>
                <a:cubicBezTo>
                  <a:pt x="146353" y="184016"/>
                  <a:pt x="142113" y="184323"/>
                  <a:pt x="137137" y="184323"/>
                </a:cubicBezTo>
                <a:cubicBezTo>
                  <a:pt x="129641" y="184323"/>
                  <a:pt x="121899" y="183156"/>
                  <a:pt x="114035" y="180821"/>
                </a:cubicBezTo>
                <a:cubicBezTo>
                  <a:pt x="106170" y="178486"/>
                  <a:pt x="98244" y="175230"/>
                  <a:pt x="90441" y="171113"/>
                </a:cubicBezTo>
                <a:cubicBezTo>
                  <a:pt x="82577" y="166997"/>
                  <a:pt x="74897" y="162082"/>
                  <a:pt x="67401" y="156368"/>
                </a:cubicBezTo>
                <a:cubicBezTo>
                  <a:pt x="59844" y="150654"/>
                  <a:pt x="52778" y="144448"/>
                  <a:pt x="46081" y="137690"/>
                </a:cubicBezTo>
                <a:cubicBezTo>
                  <a:pt x="39384" y="130931"/>
                  <a:pt x="33240" y="123804"/>
                  <a:pt x="27587" y="116247"/>
                </a:cubicBezTo>
                <a:cubicBezTo>
                  <a:pt x="21934" y="108751"/>
                  <a:pt x="17081" y="101071"/>
                  <a:pt x="13026" y="93206"/>
                </a:cubicBezTo>
                <a:cubicBezTo>
                  <a:pt x="8970" y="85403"/>
                  <a:pt x="5775" y="77539"/>
                  <a:pt x="3502" y="69736"/>
                </a:cubicBezTo>
                <a:cubicBezTo>
                  <a:pt x="1229" y="61933"/>
                  <a:pt x="0" y="54375"/>
                  <a:pt x="0" y="47064"/>
                </a:cubicBezTo>
                <a:cubicBezTo>
                  <a:pt x="0" y="42087"/>
                  <a:pt x="430" y="37848"/>
                  <a:pt x="1290" y="34284"/>
                </a:cubicBezTo>
                <a:cubicBezTo>
                  <a:pt x="2150" y="30721"/>
                  <a:pt x="3441" y="27526"/>
                  <a:pt x="5161" y="24576"/>
                </a:cubicBezTo>
                <a:cubicBezTo>
                  <a:pt x="6881" y="21627"/>
                  <a:pt x="8970" y="18862"/>
                  <a:pt x="11489" y="16159"/>
                </a:cubicBezTo>
                <a:cubicBezTo>
                  <a:pt x="14009" y="13517"/>
                  <a:pt x="16835" y="10506"/>
                  <a:pt x="20091" y="7312"/>
                </a:cubicBezTo>
                <a:lnTo>
                  <a:pt x="21504" y="5898"/>
                </a:lnTo>
                <a:cubicBezTo>
                  <a:pt x="23348" y="4055"/>
                  <a:pt x="25498" y="2581"/>
                  <a:pt x="27894" y="1597"/>
                </a:cubicBezTo>
                <a:cubicBezTo>
                  <a:pt x="30290" y="614"/>
                  <a:pt x="32871" y="0"/>
                  <a:pt x="35574" y="0"/>
                </a:cubicBezTo>
                <a:cubicBezTo>
                  <a:pt x="38216" y="0"/>
                  <a:pt x="40735" y="492"/>
                  <a:pt x="43193" y="1536"/>
                </a:cubicBezTo>
                <a:cubicBezTo>
                  <a:pt x="45651" y="2581"/>
                  <a:pt x="47801" y="3994"/>
                  <a:pt x="49644" y="5837"/>
                </a:cubicBezTo>
                <a:lnTo>
                  <a:pt x="69428" y="25621"/>
                </a:lnTo>
                <a:cubicBezTo>
                  <a:pt x="71272" y="27464"/>
                  <a:pt x="72685" y="29615"/>
                  <a:pt x="73729" y="32072"/>
                </a:cubicBezTo>
                <a:cubicBezTo>
                  <a:pt x="74712" y="34468"/>
                  <a:pt x="75204" y="37049"/>
                  <a:pt x="75204" y="39691"/>
                </a:cubicBezTo>
                <a:cubicBezTo>
                  <a:pt x="75204" y="42333"/>
                  <a:pt x="74774" y="44668"/>
                  <a:pt x="73852" y="46757"/>
                </a:cubicBezTo>
                <a:cubicBezTo>
                  <a:pt x="72931" y="48846"/>
                  <a:pt x="71825" y="50689"/>
                  <a:pt x="70534" y="52409"/>
                </a:cubicBezTo>
                <a:cubicBezTo>
                  <a:pt x="69244" y="54130"/>
                  <a:pt x="67770" y="55604"/>
                  <a:pt x="66172" y="57017"/>
                </a:cubicBezTo>
                <a:cubicBezTo>
                  <a:pt x="64575" y="58369"/>
                  <a:pt x="63100" y="59721"/>
                  <a:pt x="61810" y="61072"/>
                </a:cubicBezTo>
                <a:cubicBezTo>
                  <a:pt x="60520" y="62424"/>
                  <a:pt x="59352" y="63714"/>
                  <a:pt x="58492" y="65066"/>
                </a:cubicBezTo>
                <a:cubicBezTo>
                  <a:pt x="57570" y="66418"/>
                  <a:pt x="57140" y="67892"/>
                  <a:pt x="57140" y="69428"/>
                </a:cubicBezTo>
                <a:cubicBezTo>
                  <a:pt x="57140" y="71702"/>
                  <a:pt x="57939" y="73668"/>
                  <a:pt x="59598" y="75265"/>
                </a:cubicBezTo>
                <a:lnTo>
                  <a:pt x="109181" y="124848"/>
                </a:lnTo>
                <a:cubicBezTo>
                  <a:pt x="110778" y="126446"/>
                  <a:pt x="112744" y="127306"/>
                  <a:pt x="115018" y="127306"/>
                </a:cubicBezTo>
                <a:cubicBezTo>
                  <a:pt x="116554" y="127306"/>
                  <a:pt x="118028" y="126876"/>
                  <a:pt x="119380" y="125954"/>
                </a:cubicBezTo>
                <a:cubicBezTo>
                  <a:pt x="120732" y="125033"/>
                  <a:pt x="122084" y="123927"/>
                  <a:pt x="123374" y="122636"/>
                </a:cubicBezTo>
                <a:cubicBezTo>
                  <a:pt x="124664" y="121346"/>
                  <a:pt x="126016" y="119872"/>
                  <a:pt x="127429" y="118274"/>
                </a:cubicBezTo>
                <a:cubicBezTo>
                  <a:pt x="128781" y="116677"/>
                  <a:pt x="130317" y="115202"/>
                  <a:pt x="132037" y="113912"/>
                </a:cubicBezTo>
                <a:cubicBezTo>
                  <a:pt x="133757" y="112622"/>
                  <a:pt x="135601" y="111454"/>
                  <a:pt x="137690" y="110594"/>
                </a:cubicBezTo>
                <a:cubicBezTo>
                  <a:pt x="139656" y="109611"/>
                  <a:pt x="141990" y="109181"/>
                  <a:pt x="144632" y="109181"/>
                </a:cubicBezTo>
                <a:close/>
                <a:moveTo>
                  <a:pt x="137137" y="172834"/>
                </a:moveTo>
                <a:cubicBezTo>
                  <a:pt x="141437" y="172834"/>
                  <a:pt x="145063" y="172404"/>
                  <a:pt x="148012" y="171605"/>
                </a:cubicBezTo>
                <a:cubicBezTo>
                  <a:pt x="150899" y="170806"/>
                  <a:pt x="153541" y="169639"/>
                  <a:pt x="155876" y="168103"/>
                </a:cubicBezTo>
                <a:cubicBezTo>
                  <a:pt x="158211" y="166567"/>
                  <a:pt x="160484" y="164662"/>
                  <a:pt x="162696" y="162389"/>
                </a:cubicBezTo>
                <a:cubicBezTo>
                  <a:pt x="164908" y="160116"/>
                  <a:pt x="167489" y="157535"/>
                  <a:pt x="170376" y="154647"/>
                </a:cubicBezTo>
                <a:cubicBezTo>
                  <a:pt x="171974" y="153050"/>
                  <a:pt x="172834" y="151084"/>
                  <a:pt x="172834" y="148810"/>
                </a:cubicBezTo>
                <a:cubicBezTo>
                  <a:pt x="172834" y="147704"/>
                  <a:pt x="172404" y="146476"/>
                  <a:pt x="171544" y="145001"/>
                </a:cubicBezTo>
                <a:cubicBezTo>
                  <a:pt x="170683" y="143526"/>
                  <a:pt x="169578" y="141990"/>
                  <a:pt x="168164" y="140393"/>
                </a:cubicBezTo>
                <a:cubicBezTo>
                  <a:pt x="166751" y="138795"/>
                  <a:pt x="165215" y="137137"/>
                  <a:pt x="163556" y="135416"/>
                </a:cubicBezTo>
                <a:cubicBezTo>
                  <a:pt x="161836" y="133696"/>
                  <a:pt x="160177" y="132098"/>
                  <a:pt x="158518" y="130562"/>
                </a:cubicBezTo>
                <a:cubicBezTo>
                  <a:pt x="156859" y="129026"/>
                  <a:pt x="155323" y="127613"/>
                  <a:pt x="153910" y="126323"/>
                </a:cubicBezTo>
                <a:cubicBezTo>
                  <a:pt x="152497" y="125033"/>
                  <a:pt x="151391" y="123988"/>
                  <a:pt x="150654" y="123189"/>
                </a:cubicBezTo>
                <a:cubicBezTo>
                  <a:pt x="149056" y="121592"/>
                  <a:pt x="147029" y="120732"/>
                  <a:pt x="144694" y="120732"/>
                </a:cubicBezTo>
                <a:cubicBezTo>
                  <a:pt x="143158" y="120732"/>
                  <a:pt x="141683" y="121162"/>
                  <a:pt x="140393" y="122084"/>
                </a:cubicBezTo>
                <a:cubicBezTo>
                  <a:pt x="139103" y="123005"/>
                  <a:pt x="137751" y="124111"/>
                  <a:pt x="136461" y="125401"/>
                </a:cubicBezTo>
                <a:cubicBezTo>
                  <a:pt x="135170" y="126692"/>
                  <a:pt x="133757" y="128166"/>
                  <a:pt x="132344" y="129764"/>
                </a:cubicBezTo>
                <a:cubicBezTo>
                  <a:pt x="130931" y="131361"/>
                  <a:pt x="129395" y="132836"/>
                  <a:pt x="127736" y="134126"/>
                </a:cubicBezTo>
                <a:cubicBezTo>
                  <a:pt x="126077" y="135416"/>
                  <a:pt x="124173" y="136584"/>
                  <a:pt x="122084" y="137444"/>
                </a:cubicBezTo>
                <a:cubicBezTo>
                  <a:pt x="119995" y="138365"/>
                  <a:pt x="117660" y="138795"/>
                  <a:pt x="115018" y="138795"/>
                </a:cubicBezTo>
                <a:cubicBezTo>
                  <a:pt x="112376" y="138795"/>
                  <a:pt x="109857" y="138304"/>
                  <a:pt x="107399" y="137321"/>
                </a:cubicBezTo>
                <a:cubicBezTo>
                  <a:pt x="104941" y="136338"/>
                  <a:pt x="102791" y="134925"/>
                  <a:pt x="100948" y="133020"/>
                </a:cubicBezTo>
                <a:lnTo>
                  <a:pt x="51365" y="83437"/>
                </a:lnTo>
                <a:cubicBezTo>
                  <a:pt x="49522" y="81594"/>
                  <a:pt x="48047" y="79443"/>
                  <a:pt x="47064" y="76986"/>
                </a:cubicBezTo>
                <a:cubicBezTo>
                  <a:pt x="46081" y="74590"/>
                  <a:pt x="45589" y="72009"/>
                  <a:pt x="45589" y="69367"/>
                </a:cubicBezTo>
                <a:cubicBezTo>
                  <a:pt x="45589" y="66725"/>
                  <a:pt x="46019" y="64390"/>
                  <a:pt x="46941" y="62301"/>
                </a:cubicBezTo>
                <a:cubicBezTo>
                  <a:pt x="47863" y="60212"/>
                  <a:pt x="48969" y="58369"/>
                  <a:pt x="50259" y="56649"/>
                </a:cubicBezTo>
                <a:cubicBezTo>
                  <a:pt x="51549" y="54928"/>
                  <a:pt x="53024" y="53454"/>
                  <a:pt x="54621" y="52041"/>
                </a:cubicBezTo>
                <a:cubicBezTo>
                  <a:pt x="56219" y="50627"/>
                  <a:pt x="57693" y="49276"/>
                  <a:pt x="58983" y="47924"/>
                </a:cubicBezTo>
                <a:cubicBezTo>
                  <a:pt x="60274" y="46572"/>
                  <a:pt x="61441" y="45282"/>
                  <a:pt x="62301" y="43992"/>
                </a:cubicBezTo>
                <a:cubicBezTo>
                  <a:pt x="63161" y="42702"/>
                  <a:pt x="63653" y="41227"/>
                  <a:pt x="63653" y="39691"/>
                </a:cubicBezTo>
                <a:cubicBezTo>
                  <a:pt x="63653" y="37356"/>
                  <a:pt x="62854" y="35390"/>
                  <a:pt x="61195" y="33731"/>
                </a:cubicBezTo>
                <a:cubicBezTo>
                  <a:pt x="60397" y="32932"/>
                  <a:pt x="59352" y="31888"/>
                  <a:pt x="58062" y="30475"/>
                </a:cubicBezTo>
                <a:cubicBezTo>
                  <a:pt x="56772" y="29062"/>
                  <a:pt x="55358" y="27526"/>
                  <a:pt x="53822" y="25867"/>
                </a:cubicBezTo>
                <a:cubicBezTo>
                  <a:pt x="52286" y="24208"/>
                  <a:pt x="50689" y="22549"/>
                  <a:pt x="48969" y="20829"/>
                </a:cubicBezTo>
                <a:cubicBezTo>
                  <a:pt x="47248" y="19108"/>
                  <a:pt x="45589" y="17572"/>
                  <a:pt x="43992" y="16220"/>
                </a:cubicBezTo>
                <a:cubicBezTo>
                  <a:pt x="42394" y="14869"/>
                  <a:pt x="40797" y="13701"/>
                  <a:pt x="39384" y="12841"/>
                </a:cubicBezTo>
                <a:cubicBezTo>
                  <a:pt x="37971" y="11981"/>
                  <a:pt x="36619" y="11551"/>
                  <a:pt x="35574" y="11551"/>
                </a:cubicBezTo>
                <a:cubicBezTo>
                  <a:pt x="33301" y="11551"/>
                  <a:pt x="31335" y="12350"/>
                  <a:pt x="29738" y="14009"/>
                </a:cubicBezTo>
                <a:cubicBezTo>
                  <a:pt x="26850" y="16896"/>
                  <a:pt x="24269" y="19415"/>
                  <a:pt x="22057" y="21689"/>
                </a:cubicBezTo>
                <a:cubicBezTo>
                  <a:pt x="19784" y="23901"/>
                  <a:pt x="17879" y="26174"/>
                  <a:pt x="16282" y="28509"/>
                </a:cubicBezTo>
                <a:cubicBezTo>
                  <a:pt x="14684" y="30843"/>
                  <a:pt x="13456" y="33485"/>
                  <a:pt x="12657" y="36373"/>
                </a:cubicBezTo>
                <a:cubicBezTo>
                  <a:pt x="11858" y="39261"/>
                  <a:pt x="11428" y="42886"/>
                  <a:pt x="11428" y="47125"/>
                </a:cubicBezTo>
                <a:cubicBezTo>
                  <a:pt x="11428" y="53822"/>
                  <a:pt x="12534" y="60765"/>
                  <a:pt x="14684" y="67892"/>
                </a:cubicBezTo>
                <a:cubicBezTo>
                  <a:pt x="16835" y="75020"/>
                  <a:pt x="19907" y="82147"/>
                  <a:pt x="23778" y="89335"/>
                </a:cubicBezTo>
                <a:cubicBezTo>
                  <a:pt x="27649" y="96463"/>
                  <a:pt x="32195" y="103528"/>
                  <a:pt x="37479" y="110471"/>
                </a:cubicBezTo>
                <a:cubicBezTo>
                  <a:pt x="42763" y="117414"/>
                  <a:pt x="48538" y="123927"/>
                  <a:pt x="54744" y="130132"/>
                </a:cubicBezTo>
                <a:cubicBezTo>
                  <a:pt x="60950" y="136338"/>
                  <a:pt x="67585" y="141990"/>
                  <a:pt x="74528" y="147213"/>
                </a:cubicBezTo>
                <a:cubicBezTo>
                  <a:pt x="81471" y="152435"/>
                  <a:pt x="88475" y="156921"/>
                  <a:pt x="95602" y="160730"/>
                </a:cubicBezTo>
                <a:cubicBezTo>
                  <a:pt x="102730" y="164539"/>
                  <a:pt x="109795" y="167488"/>
                  <a:pt x="116861" y="169639"/>
                </a:cubicBezTo>
                <a:cubicBezTo>
                  <a:pt x="123927" y="171728"/>
                  <a:pt x="130685" y="172834"/>
                  <a:pt x="137137" y="172834"/>
                </a:cubicBez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48" name="Volný tvar: obrazec 47">
            <a:extLst>
              <a:ext uri="{FF2B5EF4-FFF2-40B4-BE49-F238E27FC236}">
                <a16:creationId xmlns:a16="http://schemas.microsoft.com/office/drawing/2014/main" id="{4536A274-0816-E984-5EED-F9D500219C38}"/>
              </a:ext>
            </a:extLst>
          </p:cNvPr>
          <p:cNvSpPr/>
          <p:nvPr/>
        </p:nvSpPr>
        <p:spPr>
          <a:xfrm>
            <a:off x="6367871" y="4111271"/>
            <a:ext cx="438747" cy="394872"/>
          </a:xfrm>
          <a:custGeom>
            <a:avLst/>
            <a:gdLst>
              <a:gd name="connsiteX0" fmla="*/ 0 w 184323"/>
              <a:gd name="connsiteY0" fmla="*/ 0 h 165891"/>
              <a:gd name="connsiteX1" fmla="*/ 184323 w 184323"/>
              <a:gd name="connsiteY1" fmla="*/ 0 h 165891"/>
              <a:gd name="connsiteX2" fmla="*/ 184323 w 184323"/>
              <a:gd name="connsiteY2" fmla="*/ 126753 h 165891"/>
              <a:gd name="connsiteX3" fmla="*/ 65803 w 184323"/>
              <a:gd name="connsiteY3" fmla="*/ 126753 h 165891"/>
              <a:gd name="connsiteX4" fmla="*/ 23040 w 184323"/>
              <a:gd name="connsiteY4" fmla="*/ 169516 h 165891"/>
              <a:gd name="connsiteX5" fmla="*/ 23040 w 184323"/>
              <a:gd name="connsiteY5" fmla="*/ 126753 h 165891"/>
              <a:gd name="connsiteX6" fmla="*/ 0 w 184323"/>
              <a:gd name="connsiteY6" fmla="*/ 126753 h 165891"/>
              <a:gd name="connsiteX7" fmla="*/ 0 w 184323"/>
              <a:gd name="connsiteY7" fmla="*/ 0 h 165891"/>
              <a:gd name="connsiteX8" fmla="*/ 172834 w 184323"/>
              <a:gd name="connsiteY8" fmla="*/ 115202 h 165891"/>
              <a:gd name="connsiteX9" fmla="*/ 172834 w 184323"/>
              <a:gd name="connsiteY9" fmla="*/ 11489 h 165891"/>
              <a:gd name="connsiteX10" fmla="*/ 11551 w 184323"/>
              <a:gd name="connsiteY10" fmla="*/ 11489 h 165891"/>
              <a:gd name="connsiteX11" fmla="*/ 11551 w 184323"/>
              <a:gd name="connsiteY11" fmla="*/ 115202 h 165891"/>
              <a:gd name="connsiteX12" fmla="*/ 34591 w 184323"/>
              <a:gd name="connsiteY12" fmla="*/ 115202 h 165891"/>
              <a:gd name="connsiteX13" fmla="*/ 34591 w 184323"/>
              <a:gd name="connsiteY13" fmla="*/ 141560 h 165891"/>
              <a:gd name="connsiteX14" fmla="*/ 60950 w 184323"/>
              <a:gd name="connsiteY14" fmla="*/ 115202 h 165891"/>
              <a:gd name="connsiteX15" fmla="*/ 172834 w 184323"/>
              <a:gd name="connsiteY15" fmla="*/ 115202 h 165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4323" h="165891">
                <a:moveTo>
                  <a:pt x="0" y="0"/>
                </a:moveTo>
                <a:lnTo>
                  <a:pt x="184323" y="0"/>
                </a:lnTo>
                <a:lnTo>
                  <a:pt x="184323" y="126753"/>
                </a:lnTo>
                <a:lnTo>
                  <a:pt x="65803" y="126753"/>
                </a:lnTo>
                <a:lnTo>
                  <a:pt x="23040" y="169516"/>
                </a:lnTo>
                <a:lnTo>
                  <a:pt x="23040" y="126753"/>
                </a:lnTo>
                <a:lnTo>
                  <a:pt x="0" y="126753"/>
                </a:lnTo>
                <a:lnTo>
                  <a:pt x="0" y="0"/>
                </a:lnTo>
                <a:close/>
                <a:moveTo>
                  <a:pt x="172834" y="115202"/>
                </a:moveTo>
                <a:lnTo>
                  <a:pt x="172834" y="11489"/>
                </a:lnTo>
                <a:lnTo>
                  <a:pt x="11551" y="11489"/>
                </a:lnTo>
                <a:lnTo>
                  <a:pt x="11551" y="115202"/>
                </a:lnTo>
                <a:lnTo>
                  <a:pt x="34591" y="115202"/>
                </a:lnTo>
                <a:lnTo>
                  <a:pt x="34591" y="141560"/>
                </a:lnTo>
                <a:lnTo>
                  <a:pt x="60950" y="115202"/>
                </a:lnTo>
                <a:lnTo>
                  <a:pt x="172834" y="115202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49" name="Volný tvar: obrazec 48">
            <a:extLst>
              <a:ext uri="{FF2B5EF4-FFF2-40B4-BE49-F238E27FC236}">
                <a16:creationId xmlns:a16="http://schemas.microsoft.com/office/drawing/2014/main" id="{99DBAA5F-68D9-E610-AEEC-B71D21AF87D6}"/>
              </a:ext>
            </a:extLst>
          </p:cNvPr>
          <p:cNvSpPr/>
          <p:nvPr/>
        </p:nvSpPr>
        <p:spPr>
          <a:xfrm>
            <a:off x="4417171" y="4163589"/>
            <a:ext cx="438748" cy="263248"/>
          </a:xfrm>
          <a:custGeom>
            <a:avLst/>
            <a:gdLst>
              <a:gd name="connsiteX0" fmla="*/ 184323 w 184323"/>
              <a:gd name="connsiteY0" fmla="*/ 0 h 110594"/>
              <a:gd name="connsiteX1" fmla="*/ 184323 w 184323"/>
              <a:gd name="connsiteY1" fmla="*/ 115202 h 110594"/>
              <a:gd name="connsiteX2" fmla="*/ 0 w 184323"/>
              <a:gd name="connsiteY2" fmla="*/ 115202 h 110594"/>
              <a:gd name="connsiteX3" fmla="*/ 0 w 184323"/>
              <a:gd name="connsiteY3" fmla="*/ 0 h 110594"/>
              <a:gd name="connsiteX4" fmla="*/ 184323 w 184323"/>
              <a:gd name="connsiteY4" fmla="*/ 0 h 110594"/>
              <a:gd name="connsiteX5" fmla="*/ 172834 w 184323"/>
              <a:gd name="connsiteY5" fmla="*/ 103651 h 110594"/>
              <a:gd name="connsiteX6" fmla="*/ 172834 w 184323"/>
              <a:gd name="connsiteY6" fmla="*/ 23716 h 110594"/>
              <a:gd name="connsiteX7" fmla="*/ 92162 w 184323"/>
              <a:gd name="connsiteY7" fmla="*/ 63960 h 110594"/>
              <a:gd name="connsiteX8" fmla="*/ 11551 w 184323"/>
              <a:gd name="connsiteY8" fmla="*/ 23716 h 110594"/>
              <a:gd name="connsiteX9" fmla="*/ 11551 w 184323"/>
              <a:gd name="connsiteY9" fmla="*/ 103651 h 110594"/>
              <a:gd name="connsiteX10" fmla="*/ 172834 w 184323"/>
              <a:gd name="connsiteY10" fmla="*/ 103651 h 110594"/>
              <a:gd name="connsiteX11" fmla="*/ 12841 w 184323"/>
              <a:gd name="connsiteY11" fmla="*/ 11489 h 110594"/>
              <a:gd name="connsiteX12" fmla="*/ 92162 w 184323"/>
              <a:gd name="connsiteY12" fmla="*/ 51180 h 110594"/>
              <a:gd name="connsiteX13" fmla="*/ 171482 w 184323"/>
              <a:gd name="connsiteY13" fmla="*/ 11489 h 110594"/>
              <a:gd name="connsiteX14" fmla="*/ 12841 w 184323"/>
              <a:gd name="connsiteY14" fmla="*/ 11489 h 110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4323" h="110594">
                <a:moveTo>
                  <a:pt x="184323" y="0"/>
                </a:moveTo>
                <a:lnTo>
                  <a:pt x="184323" y="115202"/>
                </a:lnTo>
                <a:lnTo>
                  <a:pt x="0" y="115202"/>
                </a:lnTo>
                <a:lnTo>
                  <a:pt x="0" y="0"/>
                </a:lnTo>
                <a:lnTo>
                  <a:pt x="184323" y="0"/>
                </a:lnTo>
                <a:close/>
                <a:moveTo>
                  <a:pt x="172834" y="103651"/>
                </a:moveTo>
                <a:lnTo>
                  <a:pt x="172834" y="23716"/>
                </a:lnTo>
                <a:lnTo>
                  <a:pt x="92162" y="63960"/>
                </a:lnTo>
                <a:lnTo>
                  <a:pt x="11551" y="23716"/>
                </a:lnTo>
                <a:lnTo>
                  <a:pt x="11551" y="103651"/>
                </a:lnTo>
                <a:lnTo>
                  <a:pt x="172834" y="103651"/>
                </a:lnTo>
                <a:close/>
                <a:moveTo>
                  <a:pt x="12841" y="11489"/>
                </a:moveTo>
                <a:lnTo>
                  <a:pt x="92162" y="51180"/>
                </a:lnTo>
                <a:lnTo>
                  <a:pt x="171482" y="11489"/>
                </a:lnTo>
                <a:lnTo>
                  <a:pt x="12841" y="11489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0" name="Volný tvar: obrazec 49">
            <a:extLst>
              <a:ext uri="{FF2B5EF4-FFF2-40B4-BE49-F238E27FC236}">
                <a16:creationId xmlns:a16="http://schemas.microsoft.com/office/drawing/2014/main" id="{7F07C050-42CC-DABD-CC91-2B3100AC3F2A}"/>
              </a:ext>
            </a:extLst>
          </p:cNvPr>
          <p:cNvSpPr/>
          <p:nvPr/>
        </p:nvSpPr>
        <p:spPr>
          <a:xfrm>
            <a:off x="10235169" y="405244"/>
            <a:ext cx="408584" cy="471443"/>
          </a:xfrm>
          <a:custGeom>
            <a:avLst/>
            <a:gdLst>
              <a:gd name="connsiteX0" fmla="*/ 108321 w 159746"/>
              <a:gd name="connsiteY0" fmla="*/ 108321 h 184323"/>
              <a:gd name="connsiteX1" fmla="*/ 130439 w 159746"/>
              <a:gd name="connsiteY1" fmla="*/ 120179 h 184323"/>
              <a:gd name="connsiteX2" fmla="*/ 147151 w 159746"/>
              <a:gd name="connsiteY2" fmla="*/ 137751 h 184323"/>
              <a:gd name="connsiteX3" fmla="*/ 157719 w 159746"/>
              <a:gd name="connsiteY3" fmla="*/ 159624 h 184323"/>
              <a:gd name="connsiteX4" fmla="*/ 161406 w 159746"/>
              <a:gd name="connsiteY4" fmla="*/ 184385 h 184323"/>
              <a:gd name="connsiteX5" fmla="*/ 149855 w 159746"/>
              <a:gd name="connsiteY5" fmla="*/ 184385 h 184323"/>
              <a:gd name="connsiteX6" fmla="*/ 144571 w 159746"/>
              <a:gd name="connsiteY6" fmla="*/ 156982 h 184323"/>
              <a:gd name="connsiteX7" fmla="*/ 130009 w 159746"/>
              <a:gd name="connsiteY7" fmla="*/ 135048 h 184323"/>
              <a:gd name="connsiteX8" fmla="*/ 108075 w 159746"/>
              <a:gd name="connsiteY8" fmla="*/ 120486 h 184323"/>
              <a:gd name="connsiteX9" fmla="*/ 80672 w 159746"/>
              <a:gd name="connsiteY9" fmla="*/ 115202 h 184323"/>
              <a:gd name="connsiteX10" fmla="*/ 62117 w 159746"/>
              <a:gd name="connsiteY10" fmla="*/ 117660 h 184323"/>
              <a:gd name="connsiteX11" fmla="*/ 45528 w 159746"/>
              <a:gd name="connsiteY11" fmla="*/ 124541 h 184323"/>
              <a:gd name="connsiteX12" fmla="*/ 31581 w 159746"/>
              <a:gd name="connsiteY12" fmla="*/ 135232 h 184323"/>
              <a:gd name="connsiteX13" fmla="*/ 20890 w 159746"/>
              <a:gd name="connsiteY13" fmla="*/ 149179 h 184323"/>
              <a:gd name="connsiteX14" fmla="*/ 14009 w 159746"/>
              <a:gd name="connsiteY14" fmla="*/ 165768 h 184323"/>
              <a:gd name="connsiteX15" fmla="*/ 11551 w 159746"/>
              <a:gd name="connsiteY15" fmla="*/ 184323 h 184323"/>
              <a:gd name="connsiteX16" fmla="*/ 0 w 159746"/>
              <a:gd name="connsiteY16" fmla="*/ 184323 h 184323"/>
              <a:gd name="connsiteX17" fmla="*/ 3809 w 159746"/>
              <a:gd name="connsiteY17" fmla="*/ 159501 h 184323"/>
              <a:gd name="connsiteX18" fmla="*/ 14500 w 159746"/>
              <a:gd name="connsiteY18" fmla="*/ 137751 h 184323"/>
              <a:gd name="connsiteX19" fmla="*/ 31274 w 159746"/>
              <a:gd name="connsiteY19" fmla="*/ 120302 h 184323"/>
              <a:gd name="connsiteX20" fmla="*/ 53269 w 159746"/>
              <a:gd name="connsiteY20" fmla="*/ 108321 h 184323"/>
              <a:gd name="connsiteX21" fmla="*/ 40674 w 159746"/>
              <a:gd name="connsiteY21" fmla="*/ 99166 h 184323"/>
              <a:gd name="connsiteX22" fmla="*/ 31212 w 159746"/>
              <a:gd name="connsiteY22" fmla="*/ 87123 h 184323"/>
              <a:gd name="connsiteX23" fmla="*/ 25191 w 159746"/>
              <a:gd name="connsiteY23" fmla="*/ 72992 h 184323"/>
              <a:gd name="connsiteX24" fmla="*/ 23102 w 159746"/>
              <a:gd name="connsiteY24" fmla="*/ 57570 h 184323"/>
              <a:gd name="connsiteX25" fmla="*/ 27587 w 159746"/>
              <a:gd name="connsiteY25" fmla="*/ 35144 h 184323"/>
              <a:gd name="connsiteX26" fmla="*/ 39937 w 159746"/>
              <a:gd name="connsiteY26" fmla="*/ 16835 h 184323"/>
              <a:gd name="connsiteX27" fmla="*/ 58246 w 159746"/>
              <a:gd name="connsiteY27" fmla="*/ 4485 h 184323"/>
              <a:gd name="connsiteX28" fmla="*/ 80672 w 159746"/>
              <a:gd name="connsiteY28" fmla="*/ 0 h 184323"/>
              <a:gd name="connsiteX29" fmla="*/ 103098 w 159746"/>
              <a:gd name="connsiteY29" fmla="*/ 4485 h 184323"/>
              <a:gd name="connsiteX30" fmla="*/ 121408 w 159746"/>
              <a:gd name="connsiteY30" fmla="*/ 16835 h 184323"/>
              <a:gd name="connsiteX31" fmla="*/ 133757 w 159746"/>
              <a:gd name="connsiteY31" fmla="*/ 35144 h 184323"/>
              <a:gd name="connsiteX32" fmla="*/ 138243 w 159746"/>
              <a:gd name="connsiteY32" fmla="*/ 57570 h 184323"/>
              <a:gd name="connsiteX33" fmla="*/ 136154 w 159746"/>
              <a:gd name="connsiteY33" fmla="*/ 72931 h 184323"/>
              <a:gd name="connsiteX34" fmla="*/ 130132 w 159746"/>
              <a:gd name="connsiteY34" fmla="*/ 87001 h 184323"/>
              <a:gd name="connsiteX35" fmla="*/ 120670 w 159746"/>
              <a:gd name="connsiteY35" fmla="*/ 99043 h 184323"/>
              <a:gd name="connsiteX36" fmla="*/ 108321 w 159746"/>
              <a:gd name="connsiteY36" fmla="*/ 108321 h 184323"/>
              <a:gd name="connsiteX37" fmla="*/ 34714 w 159746"/>
              <a:gd name="connsiteY37" fmla="*/ 57693 h 184323"/>
              <a:gd name="connsiteX38" fmla="*/ 38339 w 159746"/>
              <a:gd name="connsiteY38" fmla="*/ 75634 h 184323"/>
              <a:gd name="connsiteX39" fmla="*/ 48231 w 159746"/>
              <a:gd name="connsiteY39" fmla="*/ 90257 h 184323"/>
              <a:gd name="connsiteX40" fmla="*/ 62854 w 159746"/>
              <a:gd name="connsiteY40" fmla="*/ 100149 h 184323"/>
              <a:gd name="connsiteX41" fmla="*/ 80795 w 159746"/>
              <a:gd name="connsiteY41" fmla="*/ 103774 h 184323"/>
              <a:gd name="connsiteX42" fmla="*/ 98736 w 159746"/>
              <a:gd name="connsiteY42" fmla="*/ 100149 h 184323"/>
              <a:gd name="connsiteX43" fmla="*/ 113359 w 159746"/>
              <a:gd name="connsiteY43" fmla="*/ 90257 h 184323"/>
              <a:gd name="connsiteX44" fmla="*/ 123251 w 159746"/>
              <a:gd name="connsiteY44" fmla="*/ 75634 h 184323"/>
              <a:gd name="connsiteX45" fmla="*/ 126876 w 159746"/>
              <a:gd name="connsiteY45" fmla="*/ 57693 h 184323"/>
              <a:gd name="connsiteX46" fmla="*/ 123251 w 159746"/>
              <a:gd name="connsiteY46" fmla="*/ 39752 h 184323"/>
              <a:gd name="connsiteX47" fmla="*/ 113359 w 159746"/>
              <a:gd name="connsiteY47" fmla="*/ 25129 h 184323"/>
              <a:gd name="connsiteX48" fmla="*/ 98736 w 159746"/>
              <a:gd name="connsiteY48" fmla="*/ 15237 h 184323"/>
              <a:gd name="connsiteX49" fmla="*/ 80795 w 159746"/>
              <a:gd name="connsiteY49" fmla="*/ 11612 h 184323"/>
              <a:gd name="connsiteX50" fmla="*/ 62854 w 159746"/>
              <a:gd name="connsiteY50" fmla="*/ 15237 h 184323"/>
              <a:gd name="connsiteX51" fmla="*/ 48231 w 159746"/>
              <a:gd name="connsiteY51" fmla="*/ 25129 h 184323"/>
              <a:gd name="connsiteX52" fmla="*/ 38339 w 159746"/>
              <a:gd name="connsiteY52" fmla="*/ 39752 h 184323"/>
              <a:gd name="connsiteX53" fmla="*/ 34714 w 159746"/>
              <a:gd name="connsiteY53" fmla="*/ 57693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59746" h="184323">
                <a:moveTo>
                  <a:pt x="108321" y="108321"/>
                </a:moveTo>
                <a:cubicBezTo>
                  <a:pt x="116492" y="111147"/>
                  <a:pt x="123865" y="115079"/>
                  <a:pt x="130439" y="120179"/>
                </a:cubicBezTo>
                <a:cubicBezTo>
                  <a:pt x="137014" y="125278"/>
                  <a:pt x="142605" y="131115"/>
                  <a:pt x="147151" y="137751"/>
                </a:cubicBezTo>
                <a:cubicBezTo>
                  <a:pt x="151759" y="144387"/>
                  <a:pt x="155262" y="151698"/>
                  <a:pt x="157719" y="159624"/>
                </a:cubicBezTo>
                <a:cubicBezTo>
                  <a:pt x="160177" y="167550"/>
                  <a:pt x="161406" y="175783"/>
                  <a:pt x="161406" y="184385"/>
                </a:cubicBezTo>
                <a:lnTo>
                  <a:pt x="149855" y="184385"/>
                </a:lnTo>
                <a:cubicBezTo>
                  <a:pt x="149855" y="174554"/>
                  <a:pt x="148073" y="165399"/>
                  <a:pt x="144571" y="156982"/>
                </a:cubicBezTo>
                <a:cubicBezTo>
                  <a:pt x="141069" y="148565"/>
                  <a:pt x="136215" y="141253"/>
                  <a:pt x="130009" y="135048"/>
                </a:cubicBezTo>
                <a:cubicBezTo>
                  <a:pt x="123804" y="128842"/>
                  <a:pt x="116492" y="124050"/>
                  <a:pt x="108075" y="120486"/>
                </a:cubicBezTo>
                <a:cubicBezTo>
                  <a:pt x="99658" y="116984"/>
                  <a:pt x="90503" y="115202"/>
                  <a:pt x="80672" y="115202"/>
                </a:cubicBezTo>
                <a:cubicBezTo>
                  <a:pt x="74282" y="115202"/>
                  <a:pt x="68077" y="116001"/>
                  <a:pt x="62117" y="117660"/>
                </a:cubicBezTo>
                <a:cubicBezTo>
                  <a:pt x="56157" y="119319"/>
                  <a:pt x="50627" y="121592"/>
                  <a:pt x="45528" y="124541"/>
                </a:cubicBezTo>
                <a:cubicBezTo>
                  <a:pt x="40428" y="127490"/>
                  <a:pt x="35759" y="131115"/>
                  <a:pt x="31581" y="135232"/>
                </a:cubicBezTo>
                <a:cubicBezTo>
                  <a:pt x="27403" y="139410"/>
                  <a:pt x="23839" y="144079"/>
                  <a:pt x="20890" y="149179"/>
                </a:cubicBezTo>
                <a:cubicBezTo>
                  <a:pt x="17941" y="154340"/>
                  <a:pt x="15606" y="159870"/>
                  <a:pt x="14009" y="165768"/>
                </a:cubicBezTo>
                <a:cubicBezTo>
                  <a:pt x="12411" y="171666"/>
                  <a:pt x="11551" y="177872"/>
                  <a:pt x="11551" y="184323"/>
                </a:cubicBezTo>
                <a:lnTo>
                  <a:pt x="0" y="184323"/>
                </a:lnTo>
                <a:cubicBezTo>
                  <a:pt x="0" y="175660"/>
                  <a:pt x="1290" y="167427"/>
                  <a:pt x="3809" y="159501"/>
                </a:cubicBezTo>
                <a:cubicBezTo>
                  <a:pt x="6328" y="151575"/>
                  <a:pt x="9892" y="144387"/>
                  <a:pt x="14500" y="137751"/>
                </a:cubicBezTo>
                <a:cubicBezTo>
                  <a:pt x="19108" y="131115"/>
                  <a:pt x="24699" y="125340"/>
                  <a:pt x="31274" y="120302"/>
                </a:cubicBezTo>
                <a:cubicBezTo>
                  <a:pt x="37848" y="115263"/>
                  <a:pt x="45159" y="111270"/>
                  <a:pt x="53269" y="108321"/>
                </a:cubicBezTo>
                <a:cubicBezTo>
                  <a:pt x="48600" y="105802"/>
                  <a:pt x="44361" y="102730"/>
                  <a:pt x="40674" y="99166"/>
                </a:cubicBezTo>
                <a:cubicBezTo>
                  <a:pt x="36987" y="95602"/>
                  <a:pt x="33793" y="91547"/>
                  <a:pt x="31212" y="87123"/>
                </a:cubicBezTo>
                <a:cubicBezTo>
                  <a:pt x="28570" y="82700"/>
                  <a:pt x="26604" y="78030"/>
                  <a:pt x="25191" y="72992"/>
                </a:cubicBezTo>
                <a:cubicBezTo>
                  <a:pt x="23778" y="68015"/>
                  <a:pt x="23102" y="62854"/>
                  <a:pt x="23102" y="57570"/>
                </a:cubicBezTo>
                <a:cubicBezTo>
                  <a:pt x="23102" y="49583"/>
                  <a:pt x="24576" y="42087"/>
                  <a:pt x="27587" y="35144"/>
                </a:cubicBezTo>
                <a:cubicBezTo>
                  <a:pt x="30598" y="28201"/>
                  <a:pt x="34714" y="22057"/>
                  <a:pt x="39937" y="16835"/>
                </a:cubicBezTo>
                <a:cubicBezTo>
                  <a:pt x="45159" y="11612"/>
                  <a:pt x="51242" y="7496"/>
                  <a:pt x="58246" y="4485"/>
                </a:cubicBezTo>
                <a:cubicBezTo>
                  <a:pt x="65250" y="1475"/>
                  <a:pt x="72746" y="0"/>
                  <a:pt x="80672" y="0"/>
                </a:cubicBezTo>
                <a:cubicBezTo>
                  <a:pt x="88598" y="0"/>
                  <a:pt x="96155" y="1475"/>
                  <a:pt x="103098" y="4485"/>
                </a:cubicBezTo>
                <a:cubicBezTo>
                  <a:pt x="110041" y="7496"/>
                  <a:pt x="116185" y="11612"/>
                  <a:pt x="121408" y="16835"/>
                </a:cubicBezTo>
                <a:cubicBezTo>
                  <a:pt x="126630" y="22057"/>
                  <a:pt x="130747" y="28140"/>
                  <a:pt x="133757" y="35144"/>
                </a:cubicBezTo>
                <a:cubicBezTo>
                  <a:pt x="136768" y="42149"/>
                  <a:pt x="138243" y="49644"/>
                  <a:pt x="138243" y="57570"/>
                </a:cubicBezTo>
                <a:cubicBezTo>
                  <a:pt x="138243" y="62854"/>
                  <a:pt x="137505" y="67954"/>
                  <a:pt x="136154" y="72931"/>
                </a:cubicBezTo>
                <a:cubicBezTo>
                  <a:pt x="134740" y="77907"/>
                  <a:pt x="132713" y="82577"/>
                  <a:pt x="130132" y="87001"/>
                </a:cubicBezTo>
                <a:cubicBezTo>
                  <a:pt x="127552" y="91363"/>
                  <a:pt x="124357" y="95418"/>
                  <a:pt x="120670" y="99043"/>
                </a:cubicBezTo>
                <a:cubicBezTo>
                  <a:pt x="117107" y="102730"/>
                  <a:pt x="112929" y="105802"/>
                  <a:pt x="108321" y="108321"/>
                </a:cubicBezTo>
                <a:close/>
                <a:moveTo>
                  <a:pt x="34714" y="57693"/>
                </a:moveTo>
                <a:cubicBezTo>
                  <a:pt x="34714" y="64083"/>
                  <a:pt x="35943" y="70043"/>
                  <a:pt x="38339" y="75634"/>
                </a:cubicBezTo>
                <a:cubicBezTo>
                  <a:pt x="40735" y="81225"/>
                  <a:pt x="44053" y="86079"/>
                  <a:pt x="48231" y="90257"/>
                </a:cubicBezTo>
                <a:cubicBezTo>
                  <a:pt x="52409" y="94435"/>
                  <a:pt x="57263" y="97753"/>
                  <a:pt x="62854" y="100149"/>
                </a:cubicBezTo>
                <a:cubicBezTo>
                  <a:pt x="68445" y="102607"/>
                  <a:pt x="74405" y="103774"/>
                  <a:pt x="80795" y="103774"/>
                </a:cubicBezTo>
                <a:cubicBezTo>
                  <a:pt x="87185" y="103774"/>
                  <a:pt x="93145" y="102545"/>
                  <a:pt x="98736" y="100149"/>
                </a:cubicBezTo>
                <a:cubicBezTo>
                  <a:pt x="104327" y="97753"/>
                  <a:pt x="109181" y="94435"/>
                  <a:pt x="113359" y="90257"/>
                </a:cubicBezTo>
                <a:cubicBezTo>
                  <a:pt x="117537" y="86079"/>
                  <a:pt x="120855" y="81225"/>
                  <a:pt x="123251" y="75634"/>
                </a:cubicBezTo>
                <a:cubicBezTo>
                  <a:pt x="125708" y="70043"/>
                  <a:pt x="126876" y="64083"/>
                  <a:pt x="126876" y="57693"/>
                </a:cubicBezTo>
                <a:cubicBezTo>
                  <a:pt x="126876" y="51303"/>
                  <a:pt x="125647" y="45343"/>
                  <a:pt x="123251" y="39752"/>
                </a:cubicBezTo>
                <a:cubicBezTo>
                  <a:pt x="120855" y="34161"/>
                  <a:pt x="117537" y="29307"/>
                  <a:pt x="113359" y="25129"/>
                </a:cubicBezTo>
                <a:cubicBezTo>
                  <a:pt x="109181" y="20951"/>
                  <a:pt x="104327" y="17634"/>
                  <a:pt x="98736" y="15237"/>
                </a:cubicBezTo>
                <a:cubicBezTo>
                  <a:pt x="93145" y="12780"/>
                  <a:pt x="87185" y="11612"/>
                  <a:pt x="80795" y="11612"/>
                </a:cubicBezTo>
                <a:cubicBezTo>
                  <a:pt x="74405" y="11612"/>
                  <a:pt x="68445" y="12841"/>
                  <a:pt x="62854" y="15237"/>
                </a:cubicBezTo>
                <a:cubicBezTo>
                  <a:pt x="57263" y="17634"/>
                  <a:pt x="52409" y="20951"/>
                  <a:pt x="48231" y="25129"/>
                </a:cubicBezTo>
                <a:cubicBezTo>
                  <a:pt x="44053" y="29307"/>
                  <a:pt x="40735" y="34161"/>
                  <a:pt x="38339" y="39752"/>
                </a:cubicBezTo>
                <a:cubicBezTo>
                  <a:pt x="35943" y="45343"/>
                  <a:pt x="34714" y="51303"/>
                  <a:pt x="34714" y="57693"/>
                </a:cubicBez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1" name="Volný tvar: obrazec 50">
            <a:extLst>
              <a:ext uri="{FF2B5EF4-FFF2-40B4-BE49-F238E27FC236}">
                <a16:creationId xmlns:a16="http://schemas.microsoft.com/office/drawing/2014/main" id="{DFB60F72-64E0-CE0A-47F1-75B16465EE00}"/>
              </a:ext>
            </a:extLst>
          </p:cNvPr>
          <p:cNvSpPr/>
          <p:nvPr/>
        </p:nvSpPr>
        <p:spPr>
          <a:xfrm>
            <a:off x="550868" y="1352862"/>
            <a:ext cx="455728" cy="408584"/>
          </a:xfrm>
          <a:custGeom>
            <a:avLst/>
            <a:gdLst>
              <a:gd name="connsiteX0" fmla="*/ 161221 w 178179"/>
              <a:gd name="connsiteY0" fmla="*/ 131484 h 159746"/>
              <a:gd name="connsiteX1" fmla="*/ 175844 w 178179"/>
              <a:gd name="connsiteY1" fmla="*/ 143711 h 159746"/>
              <a:gd name="connsiteX2" fmla="*/ 183094 w 178179"/>
              <a:gd name="connsiteY2" fmla="*/ 161283 h 159746"/>
              <a:gd name="connsiteX3" fmla="*/ 173203 w 178179"/>
              <a:gd name="connsiteY3" fmla="*/ 161283 h 159746"/>
              <a:gd name="connsiteX4" fmla="*/ 169516 w 178179"/>
              <a:gd name="connsiteY4" fmla="*/ 151760 h 159746"/>
              <a:gd name="connsiteX5" fmla="*/ 162942 w 178179"/>
              <a:gd name="connsiteY5" fmla="*/ 144141 h 159746"/>
              <a:gd name="connsiteX6" fmla="*/ 154217 w 178179"/>
              <a:gd name="connsiteY6" fmla="*/ 139164 h 159746"/>
              <a:gd name="connsiteX7" fmla="*/ 144141 w 178179"/>
              <a:gd name="connsiteY7" fmla="*/ 137382 h 159746"/>
              <a:gd name="connsiteX8" fmla="*/ 134003 w 178179"/>
              <a:gd name="connsiteY8" fmla="*/ 139164 h 159746"/>
              <a:gd name="connsiteX9" fmla="*/ 125340 w 178179"/>
              <a:gd name="connsiteY9" fmla="*/ 144141 h 159746"/>
              <a:gd name="connsiteX10" fmla="*/ 118766 w 178179"/>
              <a:gd name="connsiteY10" fmla="*/ 151760 h 159746"/>
              <a:gd name="connsiteX11" fmla="*/ 115079 w 178179"/>
              <a:gd name="connsiteY11" fmla="*/ 161283 h 159746"/>
              <a:gd name="connsiteX12" fmla="*/ 105187 w 178179"/>
              <a:gd name="connsiteY12" fmla="*/ 161283 h 159746"/>
              <a:gd name="connsiteX13" fmla="*/ 112437 w 178179"/>
              <a:gd name="connsiteY13" fmla="*/ 143711 h 159746"/>
              <a:gd name="connsiteX14" fmla="*/ 127060 w 178179"/>
              <a:gd name="connsiteY14" fmla="*/ 131484 h 159746"/>
              <a:gd name="connsiteX15" fmla="*/ 119073 w 178179"/>
              <a:gd name="connsiteY15" fmla="*/ 121653 h 159746"/>
              <a:gd name="connsiteX16" fmla="*/ 116247 w 178179"/>
              <a:gd name="connsiteY16" fmla="*/ 109427 h 159746"/>
              <a:gd name="connsiteX17" fmla="*/ 117353 w 178179"/>
              <a:gd name="connsiteY17" fmla="*/ 101562 h 159746"/>
              <a:gd name="connsiteX18" fmla="*/ 120609 w 178179"/>
              <a:gd name="connsiteY18" fmla="*/ 94435 h 159746"/>
              <a:gd name="connsiteX19" fmla="*/ 125709 w 178179"/>
              <a:gd name="connsiteY19" fmla="*/ 88475 h 159746"/>
              <a:gd name="connsiteX20" fmla="*/ 132344 w 178179"/>
              <a:gd name="connsiteY20" fmla="*/ 84113 h 159746"/>
              <a:gd name="connsiteX21" fmla="*/ 126753 w 178179"/>
              <a:gd name="connsiteY21" fmla="*/ 77846 h 159746"/>
              <a:gd name="connsiteX22" fmla="*/ 119933 w 178179"/>
              <a:gd name="connsiteY22" fmla="*/ 73115 h 159746"/>
              <a:gd name="connsiteX23" fmla="*/ 112130 w 178179"/>
              <a:gd name="connsiteY23" fmla="*/ 70104 h 159746"/>
              <a:gd name="connsiteX24" fmla="*/ 103774 w 178179"/>
              <a:gd name="connsiteY24" fmla="*/ 69060 h 159746"/>
              <a:gd name="connsiteX25" fmla="*/ 90011 w 178179"/>
              <a:gd name="connsiteY25" fmla="*/ 71886 h 159746"/>
              <a:gd name="connsiteX26" fmla="*/ 78583 w 178179"/>
              <a:gd name="connsiteY26" fmla="*/ 80058 h 159746"/>
              <a:gd name="connsiteX27" fmla="*/ 80734 w 178179"/>
              <a:gd name="connsiteY27" fmla="*/ 92100 h 159746"/>
              <a:gd name="connsiteX28" fmla="*/ 77047 w 178179"/>
              <a:gd name="connsiteY28" fmla="*/ 107645 h 159746"/>
              <a:gd name="connsiteX29" fmla="*/ 66725 w 178179"/>
              <a:gd name="connsiteY29" fmla="*/ 119872 h 159746"/>
              <a:gd name="connsiteX30" fmla="*/ 77293 w 178179"/>
              <a:gd name="connsiteY30" fmla="*/ 127183 h 159746"/>
              <a:gd name="connsiteX31" fmla="*/ 85342 w 178179"/>
              <a:gd name="connsiteY31" fmla="*/ 136891 h 159746"/>
              <a:gd name="connsiteX32" fmla="*/ 90442 w 178179"/>
              <a:gd name="connsiteY32" fmla="*/ 148442 h 159746"/>
              <a:gd name="connsiteX33" fmla="*/ 92223 w 178179"/>
              <a:gd name="connsiteY33" fmla="*/ 161160 h 159746"/>
              <a:gd name="connsiteX34" fmla="*/ 80672 w 178179"/>
              <a:gd name="connsiteY34" fmla="*/ 161160 h 159746"/>
              <a:gd name="connsiteX35" fmla="*/ 77969 w 178179"/>
              <a:gd name="connsiteY35" fmla="*/ 147766 h 159746"/>
              <a:gd name="connsiteX36" fmla="*/ 70534 w 178179"/>
              <a:gd name="connsiteY36" fmla="*/ 136768 h 159746"/>
              <a:gd name="connsiteX37" fmla="*/ 59536 w 178179"/>
              <a:gd name="connsiteY37" fmla="*/ 129333 h 159746"/>
              <a:gd name="connsiteX38" fmla="*/ 46142 w 178179"/>
              <a:gd name="connsiteY38" fmla="*/ 126630 h 159746"/>
              <a:gd name="connsiteX39" fmla="*/ 32687 w 178179"/>
              <a:gd name="connsiteY39" fmla="*/ 129333 h 159746"/>
              <a:gd name="connsiteX40" fmla="*/ 21689 w 178179"/>
              <a:gd name="connsiteY40" fmla="*/ 136768 h 159746"/>
              <a:gd name="connsiteX41" fmla="*/ 14254 w 178179"/>
              <a:gd name="connsiteY41" fmla="*/ 147766 h 159746"/>
              <a:gd name="connsiteX42" fmla="*/ 11551 w 178179"/>
              <a:gd name="connsiteY42" fmla="*/ 161160 h 159746"/>
              <a:gd name="connsiteX43" fmla="*/ 0 w 178179"/>
              <a:gd name="connsiteY43" fmla="*/ 161160 h 159746"/>
              <a:gd name="connsiteX44" fmla="*/ 1782 w 178179"/>
              <a:gd name="connsiteY44" fmla="*/ 148442 h 159746"/>
              <a:gd name="connsiteX45" fmla="*/ 6881 w 178179"/>
              <a:gd name="connsiteY45" fmla="*/ 136891 h 159746"/>
              <a:gd name="connsiteX46" fmla="*/ 14930 w 178179"/>
              <a:gd name="connsiteY46" fmla="*/ 127183 h 159746"/>
              <a:gd name="connsiteX47" fmla="*/ 25498 w 178179"/>
              <a:gd name="connsiteY47" fmla="*/ 119872 h 159746"/>
              <a:gd name="connsiteX48" fmla="*/ 15176 w 178179"/>
              <a:gd name="connsiteY48" fmla="*/ 107645 h 159746"/>
              <a:gd name="connsiteX49" fmla="*/ 11489 w 178179"/>
              <a:gd name="connsiteY49" fmla="*/ 92100 h 159746"/>
              <a:gd name="connsiteX50" fmla="*/ 14193 w 178179"/>
              <a:gd name="connsiteY50" fmla="*/ 78706 h 159746"/>
              <a:gd name="connsiteX51" fmla="*/ 21627 w 178179"/>
              <a:gd name="connsiteY51" fmla="*/ 67708 h 159746"/>
              <a:gd name="connsiteX52" fmla="*/ 32625 w 178179"/>
              <a:gd name="connsiteY52" fmla="*/ 60274 h 159746"/>
              <a:gd name="connsiteX53" fmla="*/ 46081 w 178179"/>
              <a:gd name="connsiteY53" fmla="*/ 57570 h 159746"/>
              <a:gd name="connsiteX54" fmla="*/ 60642 w 178179"/>
              <a:gd name="connsiteY54" fmla="*/ 60827 h 159746"/>
              <a:gd name="connsiteX55" fmla="*/ 72500 w 178179"/>
              <a:gd name="connsiteY55" fmla="*/ 69797 h 159746"/>
              <a:gd name="connsiteX56" fmla="*/ 77600 w 178179"/>
              <a:gd name="connsiteY56" fmla="*/ 65681 h 159746"/>
              <a:gd name="connsiteX57" fmla="*/ 83253 w 178179"/>
              <a:gd name="connsiteY57" fmla="*/ 62301 h 159746"/>
              <a:gd name="connsiteX58" fmla="*/ 72931 w 178179"/>
              <a:gd name="connsiteY58" fmla="*/ 50075 h 159746"/>
              <a:gd name="connsiteX59" fmla="*/ 69244 w 178179"/>
              <a:gd name="connsiteY59" fmla="*/ 34530 h 159746"/>
              <a:gd name="connsiteX60" fmla="*/ 71948 w 178179"/>
              <a:gd name="connsiteY60" fmla="*/ 21136 h 159746"/>
              <a:gd name="connsiteX61" fmla="*/ 79382 w 178179"/>
              <a:gd name="connsiteY61" fmla="*/ 10138 h 159746"/>
              <a:gd name="connsiteX62" fmla="*/ 90380 w 178179"/>
              <a:gd name="connsiteY62" fmla="*/ 2703 h 159746"/>
              <a:gd name="connsiteX63" fmla="*/ 103836 w 178179"/>
              <a:gd name="connsiteY63" fmla="*/ 0 h 159746"/>
              <a:gd name="connsiteX64" fmla="*/ 117230 w 178179"/>
              <a:gd name="connsiteY64" fmla="*/ 2703 h 159746"/>
              <a:gd name="connsiteX65" fmla="*/ 128228 w 178179"/>
              <a:gd name="connsiteY65" fmla="*/ 10138 h 159746"/>
              <a:gd name="connsiteX66" fmla="*/ 135662 w 178179"/>
              <a:gd name="connsiteY66" fmla="*/ 21136 h 159746"/>
              <a:gd name="connsiteX67" fmla="*/ 138366 w 178179"/>
              <a:gd name="connsiteY67" fmla="*/ 34530 h 159746"/>
              <a:gd name="connsiteX68" fmla="*/ 134679 w 178179"/>
              <a:gd name="connsiteY68" fmla="*/ 50075 h 159746"/>
              <a:gd name="connsiteX69" fmla="*/ 124357 w 178179"/>
              <a:gd name="connsiteY69" fmla="*/ 62301 h 159746"/>
              <a:gd name="connsiteX70" fmla="*/ 135724 w 178179"/>
              <a:gd name="connsiteY70" fmla="*/ 70412 h 159746"/>
              <a:gd name="connsiteX71" fmla="*/ 144203 w 178179"/>
              <a:gd name="connsiteY71" fmla="*/ 81471 h 159746"/>
              <a:gd name="connsiteX72" fmla="*/ 155016 w 178179"/>
              <a:gd name="connsiteY72" fmla="*/ 83683 h 159746"/>
              <a:gd name="connsiteX73" fmla="*/ 163863 w 178179"/>
              <a:gd name="connsiteY73" fmla="*/ 89643 h 159746"/>
              <a:gd name="connsiteX74" fmla="*/ 169823 w 178179"/>
              <a:gd name="connsiteY74" fmla="*/ 98490 h 159746"/>
              <a:gd name="connsiteX75" fmla="*/ 171974 w 178179"/>
              <a:gd name="connsiteY75" fmla="*/ 109365 h 159746"/>
              <a:gd name="connsiteX76" fmla="*/ 169148 w 178179"/>
              <a:gd name="connsiteY76" fmla="*/ 121592 h 159746"/>
              <a:gd name="connsiteX77" fmla="*/ 161221 w 178179"/>
              <a:gd name="connsiteY77" fmla="*/ 131484 h 159746"/>
              <a:gd name="connsiteX78" fmla="*/ 46204 w 178179"/>
              <a:gd name="connsiteY78" fmla="*/ 115202 h 159746"/>
              <a:gd name="connsiteX79" fmla="*/ 55174 w 178179"/>
              <a:gd name="connsiteY79" fmla="*/ 113420 h 159746"/>
              <a:gd name="connsiteX80" fmla="*/ 62486 w 178179"/>
              <a:gd name="connsiteY80" fmla="*/ 108444 h 159746"/>
              <a:gd name="connsiteX81" fmla="*/ 67462 w 178179"/>
              <a:gd name="connsiteY81" fmla="*/ 101132 h 159746"/>
              <a:gd name="connsiteX82" fmla="*/ 69244 w 178179"/>
              <a:gd name="connsiteY82" fmla="*/ 92162 h 159746"/>
              <a:gd name="connsiteX83" fmla="*/ 67462 w 178179"/>
              <a:gd name="connsiteY83" fmla="*/ 83191 h 159746"/>
              <a:gd name="connsiteX84" fmla="*/ 62486 w 178179"/>
              <a:gd name="connsiteY84" fmla="*/ 75880 h 159746"/>
              <a:gd name="connsiteX85" fmla="*/ 55174 w 178179"/>
              <a:gd name="connsiteY85" fmla="*/ 70903 h 159746"/>
              <a:gd name="connsiteX86" fmla="*/ 46204 w 178179"/>
              <a:gd name="connsiteY86" fmla="*/ 69121 h 159746"/>
              <a:gd name="connsiteX87" fmla="*/ 37233 w 178179"/>
              <a:gd name="connsiteY87" fmla="*/ 70903 h 159746"/>
              <a:gd name="connsiteX88" fmla="*/ 29922 w 178179"/>
              <a:gd name="connsiteY88" fmla="*/ 75880 h 159746"/>
              <a:gd name="connsiteX89" fmla="*/ 24945 w 178179"/>
              <a:gd name="connsiteY89" fmla="*/ 83191 h 159746"/>
              <a:gd name="connsiteX90" fmla="*/ 23163 w 178179"/>
              <a:gd name="connsiteY90" fmla="*/ 92162 h 159746"/>
              <a:gd name="connsiteX91" fmla="*/ 24945 w 178179"/>
              <a:gd name="connsiteY91" fmla="*/ 101132 h 159746"/>
              <a:gd name="connsiteX92" fmla="*/ 29922 w 178179"/>
              <a:gd name="connsiteY92" fmla="*/ 108444 h 159746"/>
              <a:gd name="connsiteX93" fmla="*/ 37233 w 178179"/>
              <a:gd name="connsiteY93" fmla="*/ 113420 h 159746"/>
              <a:gd name="connsiteX94" fmla="*/ 46204 w 178179"/>
              <a:gd name="connsiteY94" fmla="*/ 115202 h 159746"/>
              <a:gd name="connsiteX95" fmla="*/ 80734 w 178179"/>
              <a:gd name="connsiteY95" fmla="*/ 34591 h 159746"/>
              <a:gd name="connsiteX96" fmla="*/ 82515 w 178179"/>
              <a:gd name="connsiteY96" fmla="*/ 43562 h 159746"/>
              <a:gd name="connsiteX97" fmla="*/ 87492 w 178179"/>
              <a:gd name="connsiteY97" fmla="*/ 50873 h 159746"/>
              <a:gd name="connsiteX98" fmla="*/ 94804 w 178179"/>
              <a:gd name="connsiteY98" fmla="*/ 55850 h 159746"/>
              <a:gd name="connsiteX99" fmla="*/ 103774 w 178179"/>
              <a:gd name="connsiteY99" fmla="*/ 57632 h 159746"/>
              <a:gd name="connsiteX100" fmla="*/ 112745 w 178179"/>
              <a:gd name="connsiteY100" fmla="*/ 55850 h 159746"/>
              <a:gd name="connsiteX101" fmla="*/ 120056 w 178179"/>
              <a:gd name="connsiteY101" fmla="*/ 50873 h 159746"/>
              <a:gd name="connsiteX102" fmla="*/ 125033 w 178179"/>
              <a:gd name="connsiteY102" fmla="*/ 43562 h 159746"/>
              <a:gd name="connsiteX103" fmla="*/ 126815 w 178179"/>
              <a:gd name="connsiteY103" fmla="*/ 34591 h 159746"/>
              <a:gd name="connsiteX104" fmla="*/ 125033 w 178179"/>
              <a:gd name="connsiteY104" fmla="*/ 25621 h 159746"/>
              <a:gd name="connsiteX105" fmla="*/ 120056 w 178179"/>
              <a:gd name="connsiteY105" fmla="*/ 18309 h 159746"/>
              <a:gd name="connsiteX106" fmla="*/ 112745 w 178179"/>
              <a:gd name="connsiteY106" fmla="*/ 13333 h 159746"/>
              <a:gd name="connsiteX107" fmla="*/ 103774 w 178179"/>
              <a:gd name="connsiteY107" fmla="*/ 11551 h 159746"/>
              <a:gd name="connsiteX108" fmla="*/ 94804 w 178179"/>
              <a:gd name="connsiteY108" fmla="*/ 13333 h 159746"/>
              <a:gd name="connsiteX109" fmla="*/ 87492 w 178179"/>
              <a:gd name="connsiteY109" fmla="*/ 18309 h 159746"/>
              <a:gd name="connsiteX110" fmla="*/ 82515 w 178179"/>
              <a:gd name="connsiteY110" fmla="*/ 25621 h 159746"/>
              <a:gd name="connsiteX111" fmla="*/ 80734 w 178179"/>
              <a:gd name="connsiteY111" fmla="*/ 34591 h 159746"/>
              <a:gd name="connsiteX112" fmla="*/ 144080 w 178179"/>
              <a:gd name="connsiteY112" fmla="*/ 91240 h 159746"/>
              <a:gd name="connsiteX113" fmla="*/ 137014 w 178179"/>
              <a:gd name="connsiteY113" fmla="*/ 92653 h 159746"/>
              <a:gd name="connsiteX114" fmla="*/ 131238 w 178179"/>
              <a:gd name="connsiteY114" fmla="*/ 96585 h 159746"/>
              <a:gd name="connsiteX115" fmla="*/ 127306 w 178179"/>
              <a:gd name="connsiteY115" fmla="*/ 102361 h 159746"/>
              <a:gd name="connsiteX116" fmla="*/ 125893 w 178179"/>
              <a:gd name="connsiteY116" fmla="*/ 109427 h 159746"/>
              <a:gd name="connsiteX117" fmla="*/ 127306 w 178179"/>
              <a:gd name="connsiteY117" fmla="*/ 116492 h 159746"/>
              <a:gd name="connsiteX118" fmla="*/ 131238 w 178179"/>
              <a:gd name="connsiteY118" fmla="*/ 122268 h 159746"/>
              <a:gd name="connsiteX119" fmla="*/ 137014 w 178179"/>
              <a:gd name="connsiteY119" fmla="*/ 126200 h 159746"/>
              <a:gd name="connsiteX120" fmla="*/ 144080 w 178179"/>
              <a:gd name="connsiteY120" fmla="*/ 127613 h 159746"/>
              <a:gd name="connsiteX121" fmla="*/ 151145 w 178179"/>
              <a:gd name="connsiteY121" fmla="*/ 126200 h 159746"/>
              <a:gd name="connsiteX122" fmla="*/ 156921 w 178179"/>
              <a:gd name="connsiteY122" fmla="*/ 122268 h 159746"/>
              <a:gd name="connsiteX123" fmla="*/ 160853 w 178179"/>
              <a:gd name="connsiteY123" fmla="*/ 116492 h 159746"/>
              <a:gd name="connsiteX124" fmla="*/ 162266 w 178179"/>
              <a:gd name="connsiteY124" fmla="*/ 109427 h 159746"/>
              <a:gd name="connsiteX125" fmla="*/ 160853 w 178179"/>
              <a:gd name="connsiteY125" fmla="*/ 102361 h 159746"/>
              <a:gd name="connsiteX126" fmla="*/ 156921 w 178179"/>
              <a:gd name="connsiteY126" fmla="*/ 96585 h 159746"/>
              <a:gd name="connsiteX127" fmla="*/ 151145 w 178179"/>
              <a:gd name="connsiteY127" fmla="*/ 92653 h 159746"/>
              <a:gd name="connsiteX128" fmla="*/ 144080 w 178179"/>
              <a:gd name="connsiteY128" fmla="*/ 91240 h 15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178179" h="159746">
                <a:moveTo>
                  <a:pt x="161221" y="131484"/>
                </a:moveTo>
                <a:cubicBezTo>
                  <a:pt x="167120" y="134372"/>
                  <a:pt x="171974" y="138427"/>
                  <a:pt x="175844" y="143711"/>
                </a:cubicBezTo>
                <a:cubicBezTo>
                  <a:pt x="179715" y="148933"/>
                  <a:pt x="182112" y="154832"/>
                  <a:pt x="183094" y="161283"/>
                </a:cubicBezTo>
                <a:lnTo>
                  <a:pt x="173203" y="161283"/>
                </a:lnTo>
                <a:cubicBezTo>
                  <a:pt x="172527" y="157842"/>
                  <a:pt x="171298" y="154709"/>
                  <a:pt x="169516" y="151760"/>
                </a:cubicBezTo>
                <a:cubicBezTo>
                  <a:pt x="167734" y="148810"/>
                  <a:pt x="165522" y="146291"/>
                  <a:pt x="162942" y="144141"/>
                </a:cubicBezTo>
                <a:cubicBezTo>
                  <a:pt x="160362" y="141990"/>
                  <a:pt x="157474" y="140332"/>
                  <a:pt x="154217" y="139164"/>
                </a:cubicBezTo>
                <a:cubicBezTo>
                  <a:pt x="150961" y="137997"/>
                  <a:pt x="147643" y="137382"/>
                  <a:pt x="144141" y="137382"/>
                </a:cubicBezTo>
                <a:cubicBezTo>
                  <a:pt x="140577" y="137382"/>
                  <a:pt x="137198" y="137997"/>
                  <a:pt x="134003" y="139164"/>
                </a:cubicBezTo>
                <a:cubicBezTo>
                  <a:pt x="130808" y="140332"/>
                  <a:pt x="127920" y="142052"/>
                  <a:pt x="125340" y="144141"/>
                </a:cubicBezTo>
                <a:cubicBezTo>
                  <a:pt x="122759" y="146291"/>
                  <a:pt x="120547" y="148810"/>
                  <a:pt x="118766" y="151760"/>
                </a:cubicBezTo>
                <a:cubicBezTo>
                  <a:pt x="116984" y="154709"/>
                  <a:pt x="115755" y="157904"/>
                  <a:pt x="115079" y="161283"/>
                </a:cubicBezTo>
                <a:lnTo>
                  <a:pt x="105187" y="161283"/>
                </a:lnTo>
                <a:cubicBezTo>
                  <a:pt x="106170" y="154832"/>
                  <a:pt x="108566" y="148933"/>
                  <a:pt x="112437" y="143711"/>
                </a:cubicBezTo>
                <a:cubicBezTo>
                  <a:pt x="116308" y="138488"/>
                  <a:pt x="121162" y="134372"/>
                  <a:pt x="127060" y="131484"/>
                </a:cubicBezTo>
                <a:cubicBezTo>
                  <a:pt x="123620" y="128781"/>
                  <a:pt x="120978" y="125524"/>
                  <a:pt x="119073" y="121653"/>
                </a:cubicBezTo>
                <a:cubicBezTo>
                  <a:pt x="117168" y="117783"/>
                  <a:pt x="116247" y="113728"/>
                  <a:pt x="116247" y="109427"/>
                </a:cubicBezTo>
                <a:cubicBezTo>
                  <a:pt x="116247" y="106723"/>
                  <a:pt x="116615" y="104081"/>
                  <a:pt x="117353" y="101562"/>
                </a:cubicBezTo>
                <a:cubicBezTo>
                  <a:pt x="118090" y="98982"/>
                  <a:pt x="119196" y="96647"/>
                  <a:pt x="120609" y="94435"/>
                </a:cubicBezTo>
                <a:cubicBezTo>
                  <a:pt x="122022" y="92223"/>
                  <a:pt x="123681" y="90257"/>
                  <a:pt x="125709" y="88475"/>
                </a:cubicBezTo>
                <a:cubicBezTo>
                  <a:pt x="127675" y="86693"/>
                  <a:pt x="129887" y="85280"/>
                  <a:pt x="132344" y="84113"/>
                </a:cubicBezTo>
                <a:cubicBezTo>
                  <a:pt x="130747" y="81778"/>
                  <a:pt x="128842" y="79689"/>
                  <a:pt x="126753" y="77846"/>
                </a:cubicBezTo>
                <a:cubicBezTo>
                  <a:pt x="124664" y="76003"/>
                  <a:pt x="122391" y="74467"/>
                  <a:pt x="119933" y="73115"/>
                </a:cubicBezTo>
                <a:cubicBezTo>
                  <a:pt x="117475" y="71763"/>
                  <a:pt x="114895" y="70780"/>
                  <a:pt x="112130" y="70104"/>
                </a:cubicBezTo>
                <a:cubicBezTo>
                  <a:pt x="109365" y="69428"/>
                  <a:pt x="106601" y="69060"/>
                  <a:pt x="103774" y="69060"/>
                </a:cubicBezTo>
                <a:cubicBezTo>
                  <a:pt x="98982" y="69060"/>
                  <a:pt x="94373" y="69982"/>
                  <a:pt x="90011" y="71886"/>
                </a:cubicBezTo>
                <a:cubicBezTo>
                  <a:pt x="85649" y="73791"/>
                  <a:pt x="81840" y="76494"/>
                  <a:pt x="78583" y="80058"/>
                </a:cubicBezTo>
                <a:cubicBezTo>
                  <a:pt x="79996" y="83928"/>
                  <a:pt x="80734" y="87984"/>
                  <a:pt x="80734" y="92100"/>
                </a:cubicBezTo>
                <a:cubicBezTo>
                  <a:pt x="80734" y="97630"/>
                  <a:pt x="79505" y="102791"/>
                  <a:pt x="77047" y="107645"/>
                </a:cubicBezTo>
                <a:cubicBezTo>
                  <a:pt x="74590" y="112499"/>
                  <a:pt x="71149" y="116615"/>
                  <a:pt x="66725" y="119872"/>
                </a:cubicBezTo>
                <a:cubicBezTo>
                  <a:pt x="70596" y="121838"/>
                  <a:pt x="74159" y="124295"/>
                  <a:pt x="77293" y="127183"/>
                </a:cubicBezTo>
                <a:cubicBezTo>
                  <a:pt x="80427" y="130071"/>
                  <a:pt x="83130" y="133327"/>
                  <a:pt x="85342" y="136891"/>
                </a:cubicBezTo>
                <a:cubicBezTo>
                  <a:pt x="87554" y="140454"/>
                  <a:pt x="89274" y="144325"/>
                  <a:pt x="90442" y="148442"/>
                </a:cubicBezTo>
                <a:cubicBezTo>
                  <a:pt x="91609" y="152558"/>
                  <a:pt x="92223" y="156798"/>
                  <a:pt x="92223" y="161160"/>
                </a:cubicBezTo>
                <a:lnTo>
                  <a:pt x="80672" y="161160"/>
                </a:lnTo>
                <a:cubicBezTo>
                  <a:pt x="80672" y="156429"/>
                  <a:pt x="79750" y="151944"/>
                  <a:pt x="77969" y="147766"/>
                </a:cubicBezTo>
                <a:cubicBezTo>
                  <a:pt x="76187" y="143588"/>
                  <a:pt x="73668" y="139902"/>
                  <a:pt x="70534" y="136768"/>
                </a:cubicBezTo>
                <a:cubicBezTo>
                  <a:pt x="67401" y="133634"/>
                  <a:pt x="63714" y="131116"/>
                  <a:pt x="59536" y="129333"/>
                </a:cubicBezTo>
                <a:cubicBezTo>
                  <a:pt x="55359" y="127552"/>
                  <a:pt x="50873" y="126630"/>
                  <a:pt x="46142" y="126630"/>
                </a:cubicBezTo>
                <a:cubicBezTo>
                  <a:pt x="41350" y="126630"/>
                  <a:pt x="36865" y="127552"/>
                  <a:pt x="32687" y="129333"/>
                </a:cubicBezTo>
                <a:cubicBezTo>
                  <a:pt x="28509" y="131116"/>
                  <a:pt x="24822" y="133634"/>
                  <a:pt x="21689" y="136768"/>
                </a:cubicBezTo>
                <a:cubicBezTo>
                  <a:pt x="18555" y="139902"/>
                  <a:pt x="16036" y="143588"/>
                  <a:pt x="14254" y="147766"/>
                </a:cubicBezTo>
                <a:cubicBezTo>
                  <a:pt x="12473" y="151944"/>
                  <a:pt x="11551" y="156429"/>
                  <a:pt x="11551" y="161160"/>
                </a:cubicBezTo>
                <a:lnTo>
                  <a:pt x="0" y="161160"/>
                </a:lnTo>
                <a:cubicBezTo>
                  <a:pt x="0" y="156798"/>
                  <a:pt x="615" y="152558"/>
                  <a:pt x="1782" y="148442"/>
                </a:cubicBezTo>
                <a:cubicBezTo>
                  <a:pt x="2949" y="144325"/>
                  <a:pt x="4670" y="140516"/>
                  <a:pt x="6881" y="136891"/>
                </a:cubicBezTo>
                <a:cubicBezTo>
                  <a:pt x="9093" y="133266"/>
                  <a:pt x="11797" y="130071"/>
                  <a:pt x="14930" y="127183"/>
                </a:cubicBezTo>
                <a:cubicBezTo>
                  <a:pt x="18064" y="124295"/>
                  <a:pt x="21627" y="121838"/>
                  <a:pt x="25498" y="119872"/>
                </a:cubicBezTo>
                <a:cubicBezTo>
                  <a:pt x="21074" y="116554"/>
                  <a:pt x="17634" y="112499"/>
                  <a:pt x="15176" y="107645"/>
                </a:cubicBezTo>
                <a:cubicBezTo>
                  <a:pt x="12718" y="102791"/>
                  <a:pt x="11489" y="97569"/>
                  <a:pt x="11489" y="92100"/>
                </a:cubicBezTo>
                <a:cubicBezTo>
                  <a:pt x="11489" y="87369"/>
                  <a:pt x="12411" y="82884"/>
                  <a:pt x="14193" y="78706"/>
                </a:cubicBezTo>
                <a:cubicBezTo>
                  <a:pt x="15975" y="74528"/>
                  <a:pt x="18494" y="70842"/>
                  <a:pt x="21627" y="67708"/>
                </a:cubicBezTo>
                <a:cubicBezTo>
                  <a:pt x="24761" y="64575"/>
                  <a:pt x="28447" y="62055"/>
                  <a:pt x="32625" y="60274"/>
                </a:cubicBezTo>
                <a:cubicBezTo>
                  <a:pt x="36803" y="58492"/>
                  <a:pt x="41289" y="57570"/>
                  <a:pt x="46081" y="57570"/>
                </a:cubicBezTo>
                <a:cubicBezTo>
                  <a:pt x="51181" y="57570"/>
                  <a:pt x="56034" y="58676"/>
                  <a:pt x="60642" y="60827"/>
                </a:cubicBezTo>
                <a:cubicBezTo>
                  <a:pt x="65250" y="62977"/>
                  <a:pt x="69183" y="65988"/>
                  <a:pt x="72500" y="69797"/>
                </a:cubicBezTo>
                <a:cubicBezTo>
                  <a:pt x="74036" y="68322"/>
                  <a:pt x="75757" y="66909"/>
                  <a:pt x="77600" y="65681"/>
                </a:cubicBezTo>
                <a:cubicBezTo>
                  <a:pt x="79443" y="64452"/>
                  <a:pt x="81286" y="63346"/>
                  <a:pt x="83253" y="62301"/>
                </a:cubicBezTo>
                <a:cubicBezTo>
                  <a:pt x="78829" y="58983"/>
                  <a:pt x="75388" y="54928"/>
                  <a:pt x="72931" y="50075"/>
                </a:cubicBezTo>
                <a:cubicBezTo>
                  <a:pt x="70473" y="45221"/>
                  <a:pt x="69244" y="39998"/>
                  <a:pt x="69244" y="34530"/>
                </a:cubicBezTo>
                <a:cubicBezTo>
                  <a:pt x="69244" y="29799"/>
                  <a:pt x="70166" y="25314"/>
                  <a:pt x="71948" y="21136"/>
                </a:cubicBezTo>
                <a:cubicBezTo>
                  <a:pt x="73729" y="16958"/>
                  <a:pt x="76249" y="13271"/>
                  <a:pt x="79382" y="10138"/>
                </a:cubicBezTo>
                <a:cubicBezTo>
                  <a:pt x="82515" y="7004"/>
                  <a:pt x="86202" y="4485"/>
                  <a:pt x="90380" y="2703"/>
                </a:cubicBezTo>
                <a:cubicBezTo>
                  <a:pt x="94558" y="922"/>
                  <a:pt x="99043" y="0"/>
                  <a:pt x="103836" y="0"/>
                </a:cubicBezTo>
                <a:cubicBezTo>
                  <a:pt x="108566" y="0"/>
                  <a:pt x="113052" y="922"/>
                  <a:pt x="117230" y="2703"/>
                </a:cubicBezTo>
                <a:cubicBezTo>
                  <a:pt x="121408" y="4485"/>
                  <a:pt x="125094" y="7004"/>
                  <a:pt x="128228" y="10138"/>
                </a:cubicBezTo>
                <a:cubicBezTo>
                  <a:pt x="131361" y="13271"/>
                  <a:pt x="133880" y="16958"/>
                  <a:pt x="135662" y="21136"/>
                </a:cubicBezTo>
                <a:cubicBezTo>
                  <a:pt x="137444" y="25314"/>
                  <a:pt x="138366" y="29799"/>
                  <a:pt x="138366" y="34530"/>
                </a:cubicBezTo>
                <a:cubicBezTo>
                  <a:pt x="138366" y="40060"/>
                  <a:pt x="137137" y="45221"/>
                  <a:pt x="134679" y="50075"/>
                </a:cubicBezTo>
                <a:cubicBezTo>
                  <a:pt x="132221" y="54928"/>
                  <a:pt x="128781" y="59045"/>
                  <a:pt x="124357" y="62301"/>
                </a:cubicBezTo>
                <a:cubicBezTo>
                  <a:pt x="128535" y="64513"/>
                  <a:pt x="132344" y="67217"/>
                  <a:pt x="135724" y="70412"/>
                </a:cubicBezTo>
                <a:cubicBezTo>
                  <a:pt x="139103" y="73606"/>
                  <a:pt x="141929" y="77293"/>
                  <a:pt x="144203" y="81471"/>
                </a:cubicBezTo>
                <a:cubicBezTo>
                  <a:pt x="148073" y="81471"/>
                  <a:pt x="151637" y="82208"/>
                  <a:pt x="155016" y="83683"/>
                </a:cubicBezTo>
                <a:cubicBezTo>
                  <a:pt x="158395" y="85157"/>
                  <a:pt x="161344" y="87123"/>
                  <a:pt x="163863" y="89643"/>
                </a:cubicBezTo>
                <a:cubicBezTo>
                  <a:pt x="166383" y="92162"/>
                  <a:pt x="168349" y="95111"/>
                  <a:pt x="169823" y="98490"/>
                </a:cubicBezTo>
                <a:cubicBezTo>
                  <a:pt x="171236" y="101869"/>
                  <a:pt x="171974" y="105494"/>
                  <a:pt x="171974" y="109365"/>
                </a:cubicBezTo>
                <a:cubicBezTo>
                  <a:pt x="171974" y="113666"/>
                  <a:pt x="171052" y="117783"/>
                  <a:pt x="169148" y="121592"/>
                </a:cubicBezTo>
                <a:cubicBezTo>
                  <a:pt x="167243" y="125524"/>
                  <a:pt x="164601" y="128781"/>
                  <a:pt x="161221" y="131484"/>
                </a:cubicBezTo>
                <a:close/>
                <a:moveTo>
                  <a:pt x="46204" y="115202"/>
                </a:moveTo>
                <a:cubicBezTo>
                  <a:pt x="49399" y="115202"/>
                  <a:pt x="52348" y="114588"/>
                  <a:pt x="55174" y="113420"/>
                </a:cubicBezTo>
                <a:cubicBezTo>
                  <a:pt x="58000" y="112192"/>
                  <a:pt x="60397" y="110594"/>
                  <a:pt x="62486" y="108444"/>
                </a:cubicBezTo>
                <a:cubicBezTo>
                  <a:pt x="64575" y="106293"/>
                  <a:pt x="66234" y="103897"/>
                  <a:pt x="67462" y="101132"/>
                </a:cubicBezTo>
                <a:cubicBezTo>
                  <a:pt x="68691" y="98367"/>
                  <a:pt x="69244" y="95357"/>
                  <a:pt x="69244" y="92162"/>
                </a:cubicBezTo>
                <a:cubicBezTo>
                  <a:pt x="69244" y="88967"/>
                  <a:pt x="68630" y="86018"/>
                  <a:pt x="67462" y="83191"/>
                </a:cubicBezTo>
                <a:cubicBezTo>
                  <a:pt x="66234" y="80365"/>
                  <a:pt x="64636" y="77969"/>
                  <a:pt x="62486" y="75880"/>
                </a:cubicBezTo>
                <a:cubicBezTo>
                  <a:pt x="60335" y="73791"/>
                  <a:pt x="57939" y="72132"/>
                  <a:pt x="55174" y="70903"/>
                </a:cubicBezTo>
                <a:cubicBezTo>
                  <a:pt x="52409" y="69674"/>
                  <a:pt x="49399" y="69121"/>
                  <a:pt x="46204" y="69121"/>
                </a:cubicBezTo>
                <a:cubicBezTo>
                  <a:pt x="43009" y="69121"/>
                  <a:pt x="40060" y="69736"/>
                  <a:pt x="37233" y="70903"/>
                </a:cubicBezTo>
                <a:cubicBezTo>
                  <a:pt x="34407" y="72132"/>
                  <a:pt x="32011" y="73729"/>
                  <a:pt x="29922" y="75880"/>
                </a:cubicBezTo>
                <a:cubicBezTo>
                  <a:pt x="27833" y="78030"/>
                  <a:pt x="26174" y="80427"/>
                  <a:pt x="24945" y="83191"/>
                </a:cubicBezTo>
                <a:cubicBezTo>
                  <a:pt x="23716" y="85956"/>
                  <a:pt x="23163" y="88967"/>
                  <a:pt x="23163" y="92162"/>
                </a:cubicBezTo>
                <a:cubicBezTo>
                  <a:pt x="23163" y="95357"/>
                  <a:pt x="23778" y="98306"/>
                  <a:pt x="24945" y="101132"/>
                </a:cubicBezTo>
                <a:cubicBezTo>
                  <a:pt x="26174" y="103958"/>
                  <a:pt x="27772" y="106355"/>
                  <a:pt x="29922" y="108444"/>
                </a:cubicBezTo>
                <a:cubicBezTo>
                  <a:pt x="32072" y="110533"/>
                  <a:pt x="34468" y="112192"/>
                  <a:pt x="37233" y="113420"/>
                </a:cubicBezTo>
                <a:cubicBezTo>
                  <a:pt x="39998" y="114588"/>
                  <a:pt x="43009" y="115202"/>
                  <a:pt x="46204" y="115202"/>
                </a:cubicBezTo>
                <a:close/>
                <a:moveTo>
                  <a:pt x="80734" y="34591"/>
                </a:moveTo>
                <a:cubicBezTo>
                  <a:pt x="80734" y="37786"/>
                  <a:pt x="81348" y="40735"/>
                  <a:pt x="82515" y="43562"/>
                </a:cubicBezTo>
                <a:cubicBezTo>
                  <a:pt x="83744" y="46388"/>
                  <a:pt x="85342" y="48784"/>
                  <a:pt x="87492" y="50873"/>
                </a:cubicBezTo>
                <a:cubicBezTo>
                  <a:pt x="89643" y="52962"/>
                  <a:pt x="92039" y="54621"/>
                  <a:pt x="94804" y="55850"/>
                </a:cubicBezTo>
                <a:cubicBezTo>
                  <a:pt x="97569" y="57079"/>
                  <a:pt x="100579" y="57632"/>
                  <a:pt x="103774" y="57632"/>
                </a:cubicBezTo>
                <a:cubicBezTo>
                  <a:pt x="106969" y="57632"/>
                  <a:pt x="109918" y="57018"/>
                  <a:pt x="112745" y="55850"/>
                </a:cubicBezTo>
                <a:cubicBezTo>
                  <a:pt x="115571" y="54621"/>
                  <a:pt x="117967" y="53024"/>
                  <a:pt x="120056" y="50873"/>
                </a:cubicBezTo>
                <a:cubicBezTo>
                  <a:pt x="122145" y="48723"/>
                  <a:pt x="123804" y="46326"/>
                  <a:pt x="125033" y="43562"/>
                </a:cubicBezTo>
                <a:cubicBezTo>
                  <a:pt x="126261" y="40797"/>
                  <a:pt x="126815" y="37786"/>
                  <a:pt x="126815" y="34591"/>
                </a:cubicBezTo>
                <a:cubicBezTo>
                  <a:pt x="126815" y="31396"/>
                  <a:pt x="126200" y="28447"/>
                  <a:pt x="125033" y="25621"/>
                </a:cubicBezTo>
                <a:cubicBezTo>
                  <a:pt x="123804" y="22795"/>
                  <a:pt x="122206" y="20398"/>
                  <a:pt x="120056" y="18309"/>
                </a:cubicBezTo>
                <a:cubicBezTo>
                  <a:pt x="117906" y="16221"/>
                  <a:pt x="115509" y="14562"/>
                  <a:pt x="112745" y="13333"/>
                </a:cubicBezTo>
                <a:cubicBezTo>
                  <a:pt x="109980" y="12104"/>
                  <a:pt x="106969" y="11551"/>
                  <a:pt x="103774" y="11551"/>
                </a:cubicBezTo>
                <a:cubicBezTo>
                  <a:pt x="100579" y="11551"/>
                  <a:pt x="97630" y="12165"/>
                  <a:pt x="94804" y="13333"/>
                </a:cubicBezTo>
                <a:cubicBezTo>
                  <a:pt x="91978" y="14562"/>
                  <a:pt x="89581" y="16159"/>
                  <a:pt x="87492" y="18309"/>
                </a:cubicBezTo>
                <a:cubicBezTo>
                  <a:pt x="85403" y="20460"/>
                  <a:pt x="83744" y="22856"/>
                  <a:pt x="82515" y="25621"/>
                </a:cubicBezTo>
                <a:cubicBezTo>
                  <a:pt x="81348" y="28386"/>
                  <a:pt x="80734" y="31396"/>
                  <a:pt x="80734" y="34591"/>
                </a:cubicBezTo>
                <a:close/>
                <a:moveTo>
                  <a:pt x="144080" y="91240"/>
                </a:moveTo>
                <a:cubicBezTo>
                  <a:pt x="141561" y="91240"/>
                  <a:pt x="139226" y="91732"/>
                  <a:pt x="137014" y="92653"/>
                </a:cubicBezTo>
                <a:cubicBezTo>
                  <a:pt x="134802" y="93575"/>
                  <a:pt x="132897" y="94927"/>
                  <a:pt x="131238" y="96585"/>
                </a:cubicBezTo>
                <a:cubicBezTo>
                  <a:pt x="129580" y="98244"/>
                  <a:pt x="128289" y="100149"/>
                  <a:pt x="127306" y="102361"/>
                </a:cubicBezTo>
                <a:cubicBezTo>
                  <a:pt x="126323" y="104573"/>
                  <a:pt x="125893" y="106908"/>
                  <a:pt x="125893" y="109427"/>
                </a:cubicBezTo>
                <a:cubicBezTo>
                  <a:pt x="125893" y="111946"/>
                  <a:pt x="126384" y="114280"/>
                  <a:pt x="127306" y="116492"/>
                </a:cubicBezTo>
                <a:cubicBezTo>
                  <a:pt x="128228" y="118704"/>
                  <a:pt x="129580" y="120609"/>
                  <a:pt x="131238" y="122268"/>
                </a:cubicBezTo>
                <a:cubicBezTo>
                  <a:pt x="132897" y="123927"/>
                  <a:pt x="134802" y="125217"/>
                  <a:pt x="137014" y="126200"/>
                </a:cubicBezTo>
                <a:cubicBezTo>
                  <a:pt x="139226" y="127183"/>
                  <a:pt x="141561" y="127613"/>
                  <a:pt x="144080" y="127613"/>
                </a:cubicBezTo>
                <a:cubicBezTo>
                  <a:pt x="146598" y="127613"/>
                  <a:pt x="148933" y="127122"/>
                  <a:pt x="151145" y="126200"/>
                </a:cubicBezTo>
                <a:cubicBezTo>
                  <a:pt x="153357" y="125217"/>
                  <a:pt x="155262" y="123927"/>
                  <a:pt x="156921" y="122268"/>
                </a:cubicBezTo>
                <a:cubicBezTo>
                  <a:pt x="158580" y="120609"/>
                  <a:pt x="159870" y="118704"/>
                  <a:pt x="160853" y="116492"/>
                </a:cubicBezTo>
                <a:cubicBezTo>
                  <a:pt x="161836" y="114280"/>
                  <a:pt x="162266" y="111946"/>
                  <a:pt x="162266" y="109427"/>
                </a:cubicBezTo>
                <a:cubicBezTo>
                  <a:pt x="162266" y="106908"/>
                  <a:pt x="161775" y="104573"/>
                  <a:pt x="160853" y="102361"/>
                </a:cubicBezTo>
                <a:cubicBezTo>
                  <a:pt x="159870" y="100149"/>
                  <a:pt x="158580" y="98244"/>
                  <a:pt x="156921" y="96585"/>
                </a:cubicBezTo>
                <a:cubicBezTo>
                  <a:pt x="155262" y="94927"/>
                  <a:pt x="153357" y="93636"/>
                  <a:pt x="151145" y="92653"/>
                </a:cubicBezTo>
                <a:cubicBezTo>
                  <a:pt x="148995" y="91732"/>
                  <a:pt x="146598" y="91240"/>
                  <a:pt x="144080" y="91240"/>
                </a:cubicBez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2" name="Volný tvar: obrazec 51">
            <a:extLst>
              <a:ext uri="{FF2B5EF4-FFF2-40B4-BE49-F238E27FC236}">
                <a16:creationId xmlns:a16="http://schemas.microsoft.com/office/drawing/2014/main" id="{3E20820D-AD96-8A6B-3751-FEE749B2F8D6}"/>
              </a:ext>
            </a:extLst>
          </p:cNvPr>
          <p:cNvSpPr/>
          <p:nvPr/>
        </p:nvSpPr>
        <p:spPr>
          <a:xfrm>
            <a:off x="3493583" y="1391776"/>
            <a:ext cx="369671" cy="369671"/>
          </a:xfrm>
          <a:custGeom>
            <a:avLst/>
            <a:gdLst>
              <a:gd name="connsiteX0" fmla="*/ 86202 w 184323"/>
              <a:gd name="connsiteY0" fmla="*/ 119503 h 184323"/>
              <a:gd name="connsiteX1" fmla="*/ 102791 w 184323"/>
              <a:gd name="connsiteY1" fmla="*/ 129088 h 184323"/>
              <a:gd name="connsiteX2" fmla="*/ 115571 w 184323"/>
              <a:gd name="connsiteY2" fmla="*/ 142789 h 184323"/>
              <a:gd name="connsiteX3" fmla="*/ 123804 w 184323"/>
              <a:gd name="connsiteY3" fmla="*/ 159624 h 184323"/>
              <a:gd name="connsiteX4" fmla="*/ 126753 w 184323"/>
              <a:gd name="connsiteY4" fmla="*/ 178548 h 184323"/>
              <a:gd name="connsiteX5" fmla="*/ 126753 w 184323"/>
              <a:gd name="connsiteY5" fmla="*/ 184323 h 184323"/>
              <a:gd name="connsiteX6" fmla="*/ 115202 w 184323"/>
              <a:gd name="connsiteY6" fmla="*/ 184323 h 184323"/>
              <a:gd name="connsiteX7" fmla="*/ 115202 w 184323"/>
              <a:gd name="connsiteY7" fmla="*/ 178548 h 184323"/>
              <a:gd name="connsiteX8" fmla="*/ 111085 w 184323"/>
              <a:gd name="connsiteY8" fmla="*/ 158395 h 184323"/>
              <a:gd name="connsiteX9" fmla="*/ 99965 w 184323"/>
              <a:gd name="connsiteY9" fmla="*/ 141929 h 184323"/>
              <a:gd name="connsiteX10" fmla="*/ 83498 w 184323"/>
              <a:gd name="connsiteY10" fmla="*/ 130808 h 184323"/>
              <a:gd name="connsiteX11" fmla="*/ 63346 w 184323"/>
              <a:gd name="connsiteY11" fmla="*/ 126692 h 184323"/>
              <a:gd name="connsiteX12" fmla="*/ 43193 w 184323"/>
              <a:gd name="connsiteY12" fmla="*/ 130808 h 184323"/>
              <a:gd name="connsiteX13" fmla="*/ 26727 w 184323"/>
              <a:gd name="connsiteY13" fmla="*/ 141929 h 184323"/>
              <a:gd name="connsiteX14" fmla="*/ 15606 w 184323"/>
              <a:gd name="connsiteY14" fmla="*/ 158395 h 184323"/>
              <a:gd name="connsiteX15" fmla="*/ 11489 w 184323"/>
              <a:gd name="connsiteY15" fmla="*/ 178548 h 184323"/>
              <a:gd name="connsiteX16" fmla="*/ 11489 w 184323"/>
              <a:gd name="connsiteY16" fmla="*/ 184323 h 184323"/>
              <a:gd name="connsiteX17" fmla="*/ 0 w 184323"/>
              <a:gd name="connsiteY17" fmla="*/ 184323 h 184323"/>
              <a:gd name="connsiteX18" fmla="*/ 0 w 184323"/>
              <a:gd name="connsiteY18" fmla="*/ 178548 h 184323"/>
              <a:gd name="connsiteX19" fmla="*/ 2949 w 184323"/>
              <a:gd name="connsiteY19" fmla="*/ 159624 h 184323"/>
              <a:gd name="connsiteX20" fmla="*/ 11182 w 184323"/>
              <a:gd name="connsiteY20" fmla="*/ 142789 h 184323"/>
              <a:gd name="connsiteX21" fmla="*/ 23962 w 184323"/>
              <a:gd name="connsiteY21" fmla="*/ 129088 h 184323"/>
              <a:gd name="connsiteX22" fmla="*/ 40551 w 184323"/>
              <a:gd name="connsiteY22" fmla="*/ 119503 h 184323"/>
              <a:gd name="connsiteX23" fmla="*/ 33240 w 184323"/>
              <a:gd name="connsiteY23" fmla="*/ 113052 h 184323"/>
              <a:gd name="connsiteX24" fmla="*/ 27772 w 184323"/>
              <a:gd name="connsiteY24" fmla="*/ 105064 h 184323"/>
              <a:gd name="connsiteX25" fmla="*/ 24330 w 184323"/>
              <a:gd name="connsiteY25" fmla="*/ 96094 h 184323"/>
              <a:gd name="connsiteX26" fmla="*/ 23102 w 184323"/>
              <a:gd name="connsiteY26" fmla="*/ 86448 h 184323"/>
              <a:gd name="connsiteX27" fmla="*/ 26297 w 184323"/>
              <a:gd name="connsiteY27" fmla="*/ 70719 h 184323"/>
              <a:gd name="connsiteX28" fmla="*/ 34960 w 184323"/>
              <a:gd name="connsiteY28" fmla="*/ 57939 h 184323"/>
              <a:gd name="connsiteX29" fmla="*/ 47740 w 184323"/>
              <a:gd name="connsiteY29" fmla="*/ 49276 h 184323"/>
              <a:gd name="connsiteX30" fmla="*/ 63468 w 184323"/>
              <a:gd name="connsiteY30" fmla="*/ 46081 h 184323"/>
              <a:gd name="connsiteX31" fmla="*/ 79198 w 184323"/>
              <a:gd name="connsiteY31" fmla="*/ 49276 h 184323"/>
              <a:gd name="connsiteX32" fmla="*/ 91977 w 184323"/>
              <a:gd name="connsiteY32" fmla="*/ 57939 h 184323"/>
              <a:gd name="connsiteX33" fmla="*/ 100641 w 184323"/>
              <a:gd name="connsiteY33" fmla="*/ 70719 h 184323"/>
              <a:gd name="connsiteX34" fmla="*/ 103836 w 184323"/>
              <a:gd name="connsiteY34" fmla="*/ 86448 h 184323"/>
              <a:gd name="connsiteX35" fmla="*/ 102606 w 184323"/>
              <a:gd name="connsiteY35" fmla="*/ 96094 h 184323"/>
              <a:gd name="connsiteX36" fmla="*/ 99166 w 184323"/>
              <a:gd name="connsiteY36" fmla="*/ 105064 h 184323"/>
              <a:gd name="connsiteX37" fmla="*/ 93698 w 184323"/>
              <a:gd name="connsiteY37" fmla="*/ 113052 h 184323"/>
              <a:gd name="connsiteX38" fmla="*/ 86202 w 184323"/>
              <a:gd name="connsiteY38" fmla="*/ 119503 h 184323"/>
              <a:gd name="connsiteX39" fmla="*/ 63346 w 184323"/>
              <a:gd name="connsiteY39" fmla="*/ 115202 h 184323"/>
              <a:gd name="connsiteX40" fmla="*/ 74528 w 184323"/>
              <a:gd name="connsiteY40" fmla="*/ 112929 h 184323"/>
              <a:gd name="connsiteX41" fmla="*/ 83683 w 184323"/>
              <a:gd name="connsiteY41" fmla="*/ 106785 h 184323"/>
              <a:gd name="connsiteX42" fmla="*/ 89888 w 184323"/>
              <a:gd name="connsiteY42" fmla="*/ 97630 h 184323"/>
              <a:gd name="connsiteX43" fmla="*/ 92162 w 184323"/>
              <a:gd name="connsiteY43" fmla="*/ 86448 h 184323"/>
              <a:gd name="connsiteX44" fmla="*/ 89888 w 184323"/>
              <a:gd name="connsiteY44" fmla="*/ 75265 h 184323"/>
              <a:gd name="connsiteX45" fmla="*/ 83683 w 184323"/>
              <a:gd name="connsiteY45" fmla="*/ 66111 h 184323"/>
              <a:gd name="connsiteX46" fmla="*/ 74528 w 184323"/>
              <a:gd name="connsiteY46" fmla="*/ 59905 h 184323"/>
              <a:gd name="connsiteX47" fmla="*/ 63346 w 184323"/>
              <a:gd name="connsiteY47" fmla="*/ 57632 h 184323"/>
              <a:gd name="connsiteX48" fmla="*/ 52163 w 184323"/>
              <a:gd name="connsiteY48" fmla="*/ 59905 h 184323"/>
              <a:gd name="connsiteX49" fmla="*/ 43009 w 184323"/>
              <a:gd name="connsiteY49" fmla="*/ 66111 h 184323"/>
              <a:gd name="connsiteX50" fmla="*/ 36865 w 184323"/>
              <a:gd name="connsiteY50" fmla="*/ 75265 h 184323"/>
              <a:gd name="connsiteX51" fmla="*/ 34591 w 184323"/>
              <a:gd name="connsiteY51" fmla="*/ 86448 h 184323"/>
              <a:gd name="connsiteX52" fmla="*/ 36865 w 184323"/>
              <a:gd name="connsiteY52" fmla="*/ 97630 h 184323"/>
              <a:gd name="connsiteX53" fmla="*/ 43009 w 184323"/>
              <a:gd name="connsiteY53" fmla="*/ 106785 h 184323"/>
              <a:gd name="connsiteX54" fmla="*/ 52163 w 184323"/>
              <a:gd name="connsiteY54" fmla="*/ 112929 h 184323"/>
              <a:gd name="connsiteX55" fmla="*/ 63346 w 184323"/>
              <a:gd name="connsiteY55" fmla="*/ 115202 h 184323"/>
              <a:gd name="connsiteX56" fmla="*/ 184323 w 184323"/>
              <a:gd name="connsiteY56" fmla="*/ 0 h 184323"/>
              <a:gd name="connsiteX57" fmla="*/ 184323 w 184323"/>
              <a:gd name="connsiteY57" fmla="*/ 92162 h 184323"/>
              <a:gd name="connsiteX58" fmla="*/ 161283 w 184323"/>
              <a:gd name="connsiteY58" fmla="*/ 92162 h 184323"/>
              <a:gd name="connsiteX59" fmla="*/ 126692 w 184323"/>
              <a:gd name="connsiteY59" fmla="*/ 126753 h 184323"/>
              <a:gd name="connsiteX60" fmla="*/ 126692 w 184323"/>
              <a:gd name="connsiteY60" fmla="*/ 92162 h 184323"/>
              <a:gd name="connsiteX61" fmla="*/ 115141 w 184323"/>
              <a:gd name="connsiteY61" fmla="*/ 92162 h 184323"/>
              <a:gd name="connsiteX62" fmla="*/ 115141 w 184323"/>
              <a:gd name="connsiteY62" fmla="*/ 80611 h 184323"/>
              <a:gd name="connsiteX63" fmla="*/ 138181 w 184323"/>
              <a:gd name="connsiteY63" fmla="*/ 80611 h 184323"/>
              <a:gd name="connsiteX64" fmla="*/ 138181 w 184323"/>
              <a:gd name="connsiteY64" fmla="*/ 98859 h 184323"/>
              <a:gd name="connsiteX65" fmla="*/ 156429 w 184323"/>
              <a:gd name="connsiteY65" fmla="*/ 80611 h 184323"/>
              <a:gd name="connsiteX66" fmla="*/ 172711 w 184323"/>
              <a:gd name="connsiteY66" fmla="*/ 80611 h 184323"/>
              <a:gd name="connsiteX67" fmla="*/ 172711 w 184323"/>
              <a:gd name="connsiteY67" fmla="*/ 11489 h 184323"/>
              <a:gd name="connsiteX68" fmla="*/ 57509 w 184323"/>
              <a:gd name="connsiteY68" fmla="*/ 11489 h 184323"/>
              <a:gd name="connsiteX69" fmla="*/ 57509 w 184323"/>
              <a:gd name="connsiteY69" fmla="*/ 32195 h 184323"/>
              <a:gd name="connsiteX70" fmla="*/ 51672 w 184323"/>
              <a:gd name="connsiteY70" fmla="*/ 33117 h 184323"/>
              <a:gd name="connsiteX71" fmla="*/ 45958 w 184323"/>
              <a:gd name="connsiteY71" fmla="*/ 34714 h 184323"/>
              <a:gd name="connsiteX72" fmla="*/ 45958 w 184323"/>
              <a:gd name="connsiteY72" fmla="*/ 0 h 184323"/>
              <a:gd name="connsiteX73" fmla="*/ 184323 w 184323"/>
              <a:gd name="connsiteY73" fmla="*/ 0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84323" h="184323">
                <a:moveTo>
                  <a:pt x="86202" y="119503"/>
                </a:moveTo>
                <a:cubicBezTo>
                  <a:pt x="92285" y="121899"/>
                  <a:pt x="97753" y="125094"/>
                  <a:pt x="102791" y="129088"/>
                </a:cubicBezTo>
                <a:cubicBezTo>
                  <a:pt x="107829" y="133081"/>
                  <a:pt x="112007" y="137628"/>
                  <a:pt x="115571" y="142789"/>
                </a:cubicBezTo>
                <a:cubicBezTo>
                  <a:pt x="119134" y="147950"/>
                  <a:pt x="121837" y="153541"/>
                  <a:pt x="123804" y="159624"/>
                </a:cubicBezTo>
                <a:cubicBezTo>
                  <a:pt x="125770" y="165707"/>
                  <a:pt x="126753" y="171974"/>
                  <a:pt x="126753" y="178548"/>
                </a:cubicBezTo>
                <a:lnTo>
                  <a:pt x="126753" y="184323"/>
                </a:lnTo>
                <a:lnTo>
                  <a:pt x="115202" y="184323"/>
                </a:lnTo>
                <a:lnTo>
                  <a:pt x="115202" y="178548"/>
                </a:lnTo>
                <a:cubicBezTo>
                  <a:pt x="115202" y="171421"/>
                  <a:pt x="113851" y="164662"/>
                  <a:pt x="111085" y="158395"/>
                </a:cubicBezTo>
                <a:cubicBezTo>
                  <a:pt x="108321" y="152067"/>
                  <a:pt x="104634" y="146598"/>
                  <a:pt x="99965" y="141929"/>
                </a:cubicBezTo>
                <a:cubicBezTo>
                  <a:pt x="95295" y="137260"/>
                  <a:pt x="89765" y="133573"/>
                  <a:pt x="83498" y="130808"/>
                </a:cubicBezTo>
                <a:cubicBezTo>
                  <a:pt x="77170" y="128105"/>
                  <a:pt x="70473" y="126692"/>
                  <a:pt x="63346" y="126692"/>
                </a:cubicBezTo>
                <a:cubicBezTo>
                  <a:pt x="56219" y="126692"/>
                  <a:pt x="49460" y="128043"/>
                  <a:pt x="43193" y="130808"/>
                </a:cubicBezTo>
                <a:cubicBezTo>
                  <a:pt x="36865" y="133573"/>
                  <a:pt x="31396" y="137260"/>
                  <a:pt x="26727" y="141929"/>
                </a:cubicBezTo>
                <a:cubicBezTo>
                  <a:pt x="22057" y="146598"/>
                  <a:pt x="18309" y="152128"/>
                  <a:pt x="15606" y="158395"/>
                </a:cubicBezTo>
                <a:cubicBezTo>
                  <a:pt x="12902" y="164662"/>
                  <a:pt x="11489" y="171421"/>
                  <a:pt x="11489" y="178548"/>
                </a:cubicBezTo>
                <a:lnTo>
                  <a:pt x="11489" y="184323"/>
                </a:lnTo>
                <a:lnTo>
                  <a:pt x="0" y="184323"/>
                </a:lnTo>
                <a:lnTo>
                  <a:pt x="0" y="178548"/>
                </a:lnTo>
                <a:cubicBezTo>
                  <a:pt x="0" y="172035"/>
                  <a:pt x="983" y="165707"/>
                  <a:pt x="2949" y="159624"/>
                </a:cubicBezTo>
                <a:cubicBezTo>
                  <a:pt x="4916" y="153541"/>
                  <a:pt x="7619" y="147950"/>
                  <a:pt x="11182" y="142789"/>
                </a:cubicBezTo>
                <a:cubicBezTo>
                  <a:pt x="14746" y="137628"/>
                  <a:pt x="18985" y="133081"/>
                  <a:pt x="23962" y="129088"/>
                </a:cubicBezTo>
                <a:cubicBezTo>
                  <a:pt x="28939" y="125094"/>
                  <a:pt x="34468" y="121899"/>
                  <a:pt x="40551" y="119503"/>
                </a:cubicBezTo>
                <a:cubicBezTo>
                  <a:pt x="37848" y="117660"/>
                  <a:pt x="35452" y="115509"/>
                  <a:pt x="33240" y="113052"/>
                </a:cubicBezTo>
                <a:cubicBezTo>
                  <a:pt x="31028" y="110594"/>
                  <a:pt x="29246" y="107952"/>
                  <a:pt x="27772" y="105064"/>
                </a:cubicBezTo>
                <a:cubicBezTo>
                  <a:pt x="26297" y="102238"/>
                  <a:pt x="25129" y="99228"/>
                  <a:pt x="24330" y="96094"/>
                </a:cubicBezTo>
                <a:cubicBezTo>
                  <a:pt x="23532" y="92960"/>
                  <a:pt x="23102" y="89704"/>
                  <a:pt x="23102" y="86448"/>
                </a:cubicBezTo>
                <a:cubicBezTo>
                  <a:pt x="23102" y="80856"/>
                  <a:pt x="24147" y="75634"/>
                  <a:pt x="26297" y="70719"/>
                </a:cubicBezTo>
                <a:cubicBezTo>
                  <a:pt x="28447" y="65865"/>
                  <a:pt x="31335" y="61564"/>
                  <a:pt x="34960" y="57939"/>
                </a:cubicBezTo>
                <a:cubicBezTo>
                  <a:pt x="38585" y="54314"/>
                  <a:pt x="42824" y="51426"/>
                  <a:pt x="47740" y="49276"/>
                </a:cubicBezTo>
                <a:cubicBezTo>
                  <a:pt x="52655" y="47125"/>
                  <a:pt x="57878" y="46081"/>
                  <a:pt x="63468" y="46081"/>
                </a:cubicBezTo>
                <a:cubicBezTo>
                  <a:pt x="69060" y="46081"/>
                  <a:pt x="74282" y="47125"/>
                  <a:pt x="79198" y="49276"/>
                </a:cubicBezTo>
                <a:cubicBezTo>
                  <a:pt x="84052" y="51426"/>
                  <a:pt x="88352" y="54314"/>
                  <a:pt x="91977" y="57939"/>
                </a:cubicBezTo>
                <a:cubicBezTo>
                  <a:pt x="95603" y="61564"/>
                  <a:pt x="98490" y="65865"/>
                  <a:pt x="100641" y="70719"/>
                </a:cubicBezTo>
                <a:cubicBezTo>
                  <a:pt x="102791" y="75634"/>
                  <a:pt x="103836" y="80856"/>
                  <a:pt x="103836" y="86448"/>
                </a:cubicBezTo>
                <a:cubicBezTo>
                  <a:pt x="103836" y="89765"/>
                  <a:pt x="103405" y="92960"/>
                  <a:pt x="102606" y="96094"/>
                </a:cubicBezTo>
                <a:cubicBezTo>
                  <a:pt x="101808" y="99228"/>
                  <a:pt x="100641" y="102238"/>
                  <a:pt x="99166" y="105064"/>
                </a:cubicBezTo>
                <a:cubicBezTo>
                  <a:pt x="97692" y="107891"/>
                  <a:pt x="95848" y="110594"/>
                  <a:pt x="93698" y="113052"/>
                </a:cubicBezTo>
                <a:cubicBezTo>
                  <a:pt x="91547" y="115509"/>
                  <a:pt x="88905" y="117660"/>
                  <a:pt x="86202" y="119503"/>
                </a:cubicBezTo>
                <a:close/>
                <a:moveTo>
                  <a:pt x="63346" y="115202"/>
                </a:moveTo>
                <a:cubicBezTo>
                  <a:pt x="67278" y="115202"/>
                  <a:pt x="71026" y="114465"/>
                  <a:pt x="74528" y="112929"/>
                </a:cubicBezTo>
                <a:cubicBezTo>
                  <a:pt x="78030" y="111393"/>
                  <a:pt x="81040" y="109365"/>
                  <a:pt x="83683" y="106785"/>
                </a:cubicBezTo>
                <a:cubicBezTo>
                  <a:pt x="86325" y="104143"/>
                  <a:pt x="88352" y="101132"/>
                  <a:pt x="89888" y="97630"/>
                </a:cubicBezTo>
                <a:cubicBezTo>
                  <a:pt x="91424" y="94128"/>
                  <a:pt x="92162" y="90380"/>
                  <a:pt x="92162" y="86448"/>
                </a:cubicBezTo>
                <a:cubicBezTo>
                  <a:pt x="92162" y="82515"/>
                  <a:pt x="91363" y="78768"/>
                  <a:pt x="89888" y="75265"/>
                </a:cubicBezTo>
                <a:cubicBezTo>
                  <a:pt x="88352" y="71763"/>
                  <a:pt x="86264" y="68753"/>
                  <a:pt x="83683" y="66111"/>
                </a:cubicBezTo>
                <a:cubicBezTo>
                  <a:pt x="81102" y="63469"/>
                  <a:pt x="78030" y="61441"/>
                  <a:pt x="74528" y="59905"/>
                </a:cubicBezTo>
                <a:cubicBezTo>
                  <a:pt x="71026" y="58369"/>
                  <a:pt x="67339" y="57632"/>
                  <a:pt x="63346" y="57632"/>
                </a:cubicBezTo>
                <a:cubicBezTo>
                  <a:pt x="59352" y="57632"/>
                  <a:pt x="55666" y="58431"/>
                  <a:pt x="52163" y="59905"/>
                </a:cubicBezTo>
                <a:cubicBezTo>
                  <a:pt x="48662" y="61441"/>
                  <a:pt x="45590" y="63530"/>
                  <a:pt x="43009" y="66111"/>
                </a:cubicBezTo>
                <a:cubicBezTo>
                  <a:pt x="40428" y="68691"/>
                  <a:pt x="38339" y="71763"/>
                  <a:pt x="36865" y="75265"/>
                </a:cubicBezTo>
                <a:cubicBezTo>
                  <a:pt x="35390" y="78768"/>
                  <a:pt x="34591" y="82454"/>
                  <a:pt x="34591" y="86448"/>
                </a:cubicBezTo>
                <a:cubicBezTo>
                  <a:pt x="34591" y="90441"/>
                  <a:pt x="35329" y="94128"/>
                  <a:pt x="36865" y="97630"/>
                </a:cubicBezTo>
                <a:cubicBezTo>
                  <a:pt x="38339" y="101132"/>
                  <a:pt x="40428" y="104204"/>
                  <a:pt x="43009" y="106785"/>
                </a:cubicBezTo>
                <a:cubicBezTo>
                  <a:pt x="45651" y="109365"/>
                  <a:pt x="48662" y="111454"/>
                  <a:pt x="52163" y="112929"/>
                </a:cubicBezTo>
                <a:cubicBezTo>
                  <a:pt x="55666" y="114465"/>
                  <a:pt x="59414" y="115202"/>
                  <a:pt x="63346" y="115202"/>
                </a:cubicBezTo>
                <a:close/>
                <a:moveTo>
                  <a:pt x="184323" y="0"/>
                </a:moveTo>
                <a:lnTo>
                  <a:pt x="184323" y="92162"/>
                </a:lnTo>
                <a:lnTo>
                  <a:pt x="161283" y="92162"/>
                </a:lnTo>
                <a:lnTo>
                  <a:pt x="126692" y="126753"/>
                </a:lnTo>
                <a:lnTo>
                  <a:pt x="126692" y="92162"/>
                </a:lnTo>
                <a:lnTo>
                  <a:pt x="115141" y="92162"/>
                </a:lnTo>
                <a:lnTo>
                  <a:pt x="115141" y="80611"/>
                </a:lnTo>
                <a:lnTo>
                  <a:pt x="138181" y="80611"/>
                </a:lnTo>
                <a:lnTo>
                  <a:pt x="138181" y="98859"/>
                </a:lnTo>
                <a:lnTo>
                  <a:pt x="156429" y="80611"/>
                </a:lnTo>
                <a:lnTo>
                  <a:pt x="172711" y="80611"/>
                </a:lnTo>
                <a:lnTo>
                  <a:pt x="172711" y="11489"/>
                </a:lnTo>
                <a:lnTo>
                  <a:pt x="57509" y="11489"/>
                </a:lnTo>
                <a:lnTo>
                  <a:pt x="57509" y="32195"/>
                </a:lnTo>
                <a:cubicBezTo>
                  <a:pt x="55605" y="32441"/>
                  <a:pt x="53638" y="32748"/>
                  <a:pt x="51672" y="33117"/>
                </a:cubicBezTo>
                <a:cubicBezTo>
                  <a:pt x="49706" y="33485"/>
                  <a:pt x="47801" y="34038"/>
                  <a:pt x="45958" y="34714"/>
                </a:cubicBezTo>
                <a:lnTo>
                  <a:pt x="45958" y="0"/>
                </a:lnTo>
                <a:lnTo>
                  <a:pt x="184323" y="0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3" name="Volný tvar: obrazec 52">
            <a:extLst>
              <a:ext uri="{FF2B5EF4-FFF2-40B4-BE49-F238E27FC236}">
                <a16:creationId xmlns:a16="http://schemas.microsoft.com/office/drawing/2014/main" id="{4F3CC9B3-C0B7-A1E2-614F-029BD77B8221}"/>
              </a:ext>
            </a:extLst>
          </p:cNvPr>
          <p:cNvSpPr/>
          <p:nvPr/>
        </p:nvSpPr>
        <p:spPr>
          <a:xfrm>
            <a:off x="11179419" y="446741"/>
            <a:ext cx="471443" cy="408584"/>
          </a:xfrm>
          <a:custGeom>
            <a:avLst/>
            <a:gdLst>
              <a:gd name="connsiteX0" fmla="*/ 92162 w 184323"/>
              <a:gd name="connsiteY0" fmla="*/ 92162 h 159746"/>
              <a:gd name="connsiteX1" fmla="*/ 0 w 184323"/>
              <a:gd name="connsiteY1" fmla="*/ 92162 h 159746"/>
              <a:gd name="connsiteX2" fmla="*/ 0 w 184323"/>
              <a:gd name="connsiteY2" fmla="*/ 0 h 159746"/>
              <a:gd name="connsiteX3" fmla="*/ 161283 w 184323"/>
              <a:gd name="connsiteY3" fmla="*/ 0 h 159746"/>
              <a:gd name="connsiteX4" fmla="*/ 161283 w 184323"/>
              <a:gd name="connsiteY4" fmla="*/ 49583 h 159746"/>
              <a:gd name="connsiteX5" fmla="*/ 149732 w 184323"/>
              <a:gd name="connsiteY5" fmla="*/ 44791 h 159746"/>
              <a:gd name="connsiteX6" fmla="*/ 149732 w 184323"/>
              <a:gd name="connsiteY6" fmla="*/ 11489 h 159746"/>
              <a:gd name="connsiteX7" fmla="*/ 11489 w 184323"/>
              <a:gd name="connsiteY7" fmla="*/ 11489 h 159746"/>
              <a:gd name="connsiteX8" fmla="*/ 11489 w 184323"/>
              <a:gd name="connsiteY8" fmla="*/ 80611 h 159746"/>
              <a:gd name="connsiteX9" fmla="*/ 92162 w 184323"/>
              <a:gd name="connsiteY9" fmla="*/ 80611 h 159746"/>
              <a:gd name="connsiteX10" fmla="*/ 92162 w 184323"/>
              <a:gd name="connsiteY10" fmla="*/ 92162 h 159746"/>
              <a:gd name="connsiteX11" fmla="*/ 158764 w 184323"/>
              <a:gd name="connsiteY11" fmla="*/ 119994 h 159746"/>
              <a:gd name="connsiteX12" fmla="*/ 169332 w 184323"/>
              <a:gd name="connsiteY12" fmla="*/ 127306 h 159746"/>
              <a:gd name="connsiteX13" fmla="*/ 177381 w 184323"/>
              <a:gd name="connsiteY13" fmla="*/ 137014 h 159746"/>
              <a:gd name="connsiteX14" fmla="*/ 182480 w 184323"/>
              <a:gd name="connsiteY14" fmla="*/ 148565 h 159746"/>
              <a:gd name="connsiteX15" fmla="*/ 184323 w 184323"/>
              <a:gd name="connsiteY15" fmla="*/ 161283 h 159746"/>
              <a:gd name="connsiteX16" fmla="*/ 172772 w 184323"/>
              <a:gd name="connsiteY16" fmla="*/ 161283 h 159746"/>
              <a:gd name="connsiteX17" fmla="*/ 170008 w 184323"/>
              <a:gd name="connsiteY17" fmla="*/ 147889 h 159746"/>
              <a:gd name="connsiteX18" fmla="*/ 162573 w 184323"/>
              <a:gd name="connsiteY18" fmla="*/ 136891 h 159746"/>
              <a:gd name="connsiteX19" fmla="*/ 151575 w 184323"/>
              <a:gd name="connsiteY19" fmla="*/ 129456 h 159746"/>
              <a:gd name="connsiteX20" fmla="*/ 138181 w 184323"/>
              <a:gd name="connsiteY20" fmla="*/ 126692 h 159746"/>
              <a:gd name="connsiteX21" fmla="*/ 124787 w 184323"/>
              <a:gd name="connsiteY21" fmla="*/ 129456 h 159746"/>
              <a:gd name="connsiteX22" fmla="*/ 113789 w 184323"/>
              <a:gd name="connsiteY22" fmla="*/ 136891 h 159746"/>
              <a:gd name="connsiteX23" fmla="*/ 106355 w 184323"/>
              <a:gd name="connsiteY23" fmla="*/ 147889 h 159746"/>
              <a:gd name="connsiteX24" fmla="*/ 103590 w 184323"/>
              <a:gd name="connsiteY24" fmla="*/ 161283 h 159746"/>
              <a:gd name="connsiteX25" fmla="*/ 92162 w 184323"/>
              <a:gd name="connsiteY25" fmla="*/ 161283 h 159746"/>
              <a:gd name="connsiteX26" fmla="*/ 93944 w 184323"/>
              <a:gd name="connsiteY26" fmla="*/ 148565 h 159746"/>
              <a:gd name="connsiteX27" fmla="*/ 99043 w 184323"/>
              <a:gd name="connsiteY27" fmla="*/ 137014 h 159746"/>
              <a:gd name="connsiteX28" fmla="*/ 107092 w 184323"/>
              <a:gd name="connsiteY28" fmla="*/ 127306 h 159746"/>
              <a:gd name="connsiteX29" fmla="*/ 117660 w 184323"/>
              <a:gd name="connsiteY29" fmla="*/ 119994 h 159746"/>
              <a:gd name="connsiteX30" fmla="*/ 107338 w 184323"/>
              <a:gd name="connsiteY30" fmla="*/ 107768 h 159746"/>
              <a:gd name="connsiteX31" fmla="*/ 103590 w 184323"/>
              <a:gd name="connsiteY31" fmla="*/ 92223 h 159746"/>
              <a:gd name="connsiteX32" fmla="*/ 106355 w 184323"/>
              <a:gd name="connsiteY32" fmla="*/ 78829 h 159746"/>
              <a:gd name="connsiteX33" fmla="*/ 113789 w 184323"/>
              <a:gd name="connsiteY33" fmla="*/ 67831 h 159746"/>
              <a:gd name="connsiteX34" fmla="*/ 124787 w 184323"/>
              <a:gd name="connsiteY34" fmla="*/ 60397 h 159746"/>
              <a:gd name="connsiteX35" fmla="*/ 138181 w 184323"/>
              <a:gd name="connsiteY35" fmla="*/ 57632 h 159746"/>
              <a:gd name="connsiteX36" fmla="*/ 151575 w 184323"/>
              <a:gd name="connsiteY36" fmla="*/ 60397 h 159746"/>
              <a:gd name="connsiteX37" fmla="*/ 162573 w 184323"/>
              <a:gd name="connsiteY37" fmla="*/ 67831 h 159746"/>
              <a:gd name="connsiteX38" fmla="*/ 170008 w 184323"/>
              <a:gd name="connsiteY38" fmla="*/ 78829 h 159746"/>
              <a:gd name="connsiteX39" fmla="*/ 172772 w 184323"/>
              <a:gd name="connsiteY39" fmla="*/ 92223 h 159746"/>
              <a:gd name="connsiteX40" fmla="*/ 169025 w 184323"/>
              <a:gd name="connsiteY40" fmla="*/ 107768 h 159746"/>
              <a:gd name="connsiteX41" fmla="*/ 158764 w 184323"/>
              <a:gd name="connsiteY41" fmla="*/ 119994 h 159746"/>
              <a:gd name="connsiteX42" fmla="*/ 138243 w 184323"/>
              <a:gd name="connsiteY42" fmla="*/ 115202 h 159746"/>
              <a:gd name="connsiteX43" fmla="*/ 147152 w 184323"/>
              <a:gd name="connsiteY43" fmla="*/ 113359 h 159746"/>
              <a:gd name="connsiteX44" fmla="*/ 154463 w 184323"/>
              <a:gd name="connsiteY44" fmla="*/ 108444 h 159746"/>
              <a:gd name="connsiteX45" fmla="*/ 159378 w 184323"/>
              <a:gd name="connsiteY45" fmla="*/ 101132 h 159746"/>
              <a:gd name="connsiteX46" fmla="*/ 161221 w 184323"/>
              <a:gd name="connsiteY46" fmla="*/ 92162 h 159746"/>
              <a:gd name="connsiteX47" fmla="*/ 159378 w 184323"/>
              <a:gd name="connsiteY47" fmla="*/ 83253 h 159746"/>
              <a:gd name="connsiteX48" fmla="*/ 154463 w 184323"/>
              <a:gd name="connsiteY48" fmla="*/ 75941 h 159746"/>
              <a:gd name="connsiteX49" fmla="*/ 147152 w 184323"/>
              <a:gd name="connsiteY49" fmla="*/ 71026 h 159746"/>
              <a:gd name="connsiteX50" fmla="*/ 138243 w 184323"/>
              <a:gd name="connsiteY50" fmla="*/ 69183 h 159746"/>
              <a:gd name="connsiteX51" fmla="*/ 129272 w 184323"/>
              <a:gd name="connsiteY51" fmla="*/ 71026 h 159746"/>
              <a:gd name="connsiteX52" fmla="*/ 121961 w 184323"/>
              <a:gd name="connsiteY52" fmla="*/ 75941 h 159746"/>
              <a:gd name="connsiteX53" fmla="*/ 117045 w 184323"/>
              <a:gd name="connsiteY53" fmla="*/ 83253 h 159746"/>
              <a:gd name="connsiteX54" fmla="*/ 115202 w 184323"/>
              <a:gd name="connsiteY54" fmla="*/ 92162 h 159746"/>
              <a:gd name="connsiteX55" fmla="*/ 117045 w 184323"/>
              <a:gd name="connsiteY55" fmla="*/ 101132 h 159746"/>
              <a:gd name="connsiteX56" fmla="*/ 121961 w 184323"/>
              <a:gd name="connsiteY56" fmla="*/ 108444 h 159746"/>
              <a:gd name="connsiteX57" fmla="*/ 129272 w 184323"/>
              <a:gd name="connsiteY57" fmla="*/ 113359 h 159746"/>
              <a:gd name="connsiteX58" fmla="*/ 138243 w 184323"/>
              <a:gd name="connsiteY58" fmla="*/ 115202 h 15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84323" h="159746">
                <a:moveTo>
                  <a:pt x="92162" y="92162"/>
                </a:moveTo>
                <a:lnTo>
                  <a:pt x="0" y="92162"/>
                </a:lnTo>
                <a:lnTo>
                  <a:pt x="0" y="0"/>
                </a:lnTo>
                <a:lnTo>
                  <a:pt x="161283" y="0"/>
                </a:lnTo>
                <a:lnTo>
                  <a:pt x="161283" y="49583"/>
                </a:lnTo>
                <a:cubicBezTo>
                  <a:pt x="157596" y="47494"/>
                  <a:pt x="153787" y="45897"/>
                  <a:pt x="149732" y="44791"/>
                </a:cubicBezTo>
                <a:lnTo>
                  <a:pt x="149732" y="11489"/>
                </a:lnTo>
                <a:lnTo>
                  <a:pt x="11489" y="11489"/>
                </a:lnTo>
                <a:lnTo>
                  <a:pt x="11489" y="80611"/>
                </a:lnTo>
                <a:lnTo>
                  <a:pt x="92162" y="80611"/>
                </a:lnTo>
                <a:lnTo>
                  <a:pt x="92162" y="92162"/>
                </a:lnTo>
                <a:close/>
                <a:moveTo>
                  <a:pt x="158764" y="119994"/>
                </a:moveTo>
                <a:cubicBezTo>
                  <a:pt x="162635" y="121961"/>
                  <a:pt x="166198" y="124418"/>
                  <a:pt x="169332" y="127306"/>
                </a:cubicBezTo>
                <a:cubicBezTo>
                  <a:pt x="172465" y="130194"/>
                  <a:pt x="175169" y="133450"/>
                  <a:pt x="177381" y="137014"/>
                </a:cubicBezTo>
                <a:cubicBezTo>
                  <a:pt x="179592" y="140577"/>
                  <a:pt x="181313" y="144448"/>
                  <a:pt x="182480" y="148565"/>
                </a:cubicBezTo>
                <a:cubicBezTo>
                  <a:pt x="183648" y="152681"/>
                  <a:pt x="184323" y="156921"/>
                  <a:pt x="184323" y="161283"/>
                </a:cubicBezTo>
                <a:lnTo>
                  <a:pt x="172772" y="161283"/>
                </a:lnTo>
                <a:cubicBezTo>
                  <a:pt x="172772" y="156552"/>
                  <a:pt x="171851" y="152067"/>
                  <a:pt x="170008" y="147889"/>
                </a:cubicBezTo>
                <a:cubicBezTo>
                  <a:pt x="168164" y="143711"/>
                  <a:pt x="165707" y="140024"/>
                  <a:pt x="162573" y="136891"/>
                </a:cubicBezTo>
                <a:cubicBezTo>
                  <a:pt x="159440" y="133757"/>
                  <a:pt x="155815" y="131300"/>
                  <a:pt x="151575" y="129456"/>
                </a:cubicBezTo>
                <a:cubicBezTo>
                  <a:pt x="147336" y="127613"/>
                  <a:pt x="142912" y="126692"/>
                  <a:pt x="138181" y="126692"/>
                </a:cubicBezTo>
                <a:cubicBezTo>
                  <a:pt x="133450" y="126692"/>
                  <a:pt x="128965" y="127613"/>
                  <a:pt x="124787" y="129456"/>
                </a:cubicBezTo>
                <a:cubicBezTo>
                  <a:pt x="120609" y="131300"/>
                  <a:pt x="116922" y="133757"/>
                  <a:pt x="113789" y="136891"/>
                </a:cubicBezTo>
                <a:cubicBezTo>
                  <a:pt x="110656" y="140024"/>
                  <a:pt x="108198" y="143649"/>
                  <a:pt x="106355" y="147889"/>
                </a:cubicBezTo>
                <a:cubicBezTo>
                  <a:pt x="104511" y="152067"/>
                  <a:pt x="103590" y="156552"/>
                  <a:pt x="103590" y="161283"/>
                </a:cubicBezTo>
                <a:lnTo>
                  <a:pt x="92162" y="161283"/>
                </a:lnTo>
                <a:cubicBezTo>
                  <a:pt x="92162" y="156921"/>
                  <a:pt x="92776" y="152681"/>
                  <a:pt x="93944" y="148565"/>
                </a:cubicBezTo>
                <a:cubicBezTo>
                  <a:pt x="95111" y="144448"/>
                  <a:pt x="96831" y="140639"/>
                  <a:pt x="99043" y="137014"/>
                </a:cubicBezTo>
                <a:cubicBezTo>
                  <a:pt x="101255" y="133389"/>
                  <a:pt x="103958" y="130194"/>
                  <a:pt x="107092" y="127306"/>
                </a:cubicBezTo>
                <a:cubicBezTo>
                  <a:pt x="110225" y="124418"/>
                  <a:pt x="113789" y="121961"/>
                  <a:pt x="117660" y="119994"/>
                </a:cubicBezTo>
                <a:cubicBezTo>
                  <a:pt x="113297" y="116738"/>
                  <a:pt x="109857" y="112683"/>
                  <a:pt x="107338" y="107768"/>
                </a:cubicBezTo>
                <a:cubicBezTo>
                  <a:pt x="104819" y="102852"/>
                  <a:pt x="103590" y="97630"/>
                  <a:pt x="103590" y="92223"/>
                </a:cubicBezTo>
                <a:cubicBezTo>
                  <a:pt x="103590" y="87492"/>
                  <a:pt x="104511" y="83007"/>
                  <a:pt x="106355" y="78829"/>
                </a:cubicBezTo>
                <a:cubicBezTo>
                  <a:pt x="108198" y="74651"/>
                  <a:pt x="110656" y="70965"/>
                  <a:pt x="113789" y="67831"/>
                </a:cubicBezTo>
                <a:cubicBezTo>
                  <a:pt x="116922" y="64697"/>
                  <a:pt x="120547" y="62240"/>
                  <a:pt x="124787" y="60397"/>
                </a:cubicBezTo>
                <a:cubicBezTo>
                  <a:pt x="129026" y="58553"/>
                  <a:pt x="133450" y="57632"/>
                  <a:pt x="138181" y="57632"/>
                </a:cubicBezTo>
                <a:cubicBezTo>
                  <a:pt x="142912" y="57632"/>
                  <a:pt x="147397" y="58553"/>
                  <a:pt x="151575" y="60397"/>
                </a:cubicBezTo>
                <a:cubicBezTo>
                  <a:pt x="155753" y="62240"/>
                  <a:pt x="159440" y="64697"/>
                  <a:pt x="162573" y="67831"/>
                </a:cubicBezTo>
                <a:cubicBezTo>
                  <a:pt x="165707" y="70965"/>
                  <a:pt x="168164" y="74590"/>
                  <a:pt x="170008" y="78829"/>
                </a:cubicBezTo>
                <a:cubicBezTo>
                  <a:pt x="171851" y="83068"/>
                  <a:pt x="172772" y="87492"/>
                  <a:pt x="172772" y="92223"/>
                </a:cubicBezTo>
                <a:cubicBezTo>
                  <a:pt x="172772" y="97691"/>
                  <a:pt x="171544" y="102852"/>
                  <a:pt x="169025" y="107768"/>
                </a:cubicBezTo>
                <a:cubicBezTo>
                  <a:pt x="166567" y="112622"/>
                  <a:pt x="163126" y="116738"/>
                  <a:pt x="158764" y="119994"/>
                </a:cubicBezTo>
                <a:close/>
                <a:moveTo>
                  <a:pt x="138243" y="115202"/>
                </a:moveTo>
                <a:cubicBezTo>
                  <a:pt x="141376" y="115202"/>
                  <a:pt x="144325" y="114588"/>
                  <a:pt x="147152" y="113359"/>
                </a:cubicBezTo>
                <a:cubicBezTo>
                  <a:pt x="149978" y="112130"/>
                  <a:pt x="152435" y="110471"/>
                  <a:pt x="154463" y="108444"/>
                </a:cubicBezTo>
                <a:cubicBezTo>
                  <a:pt x="156552" y="106355"/>
                  <a:pt x="158149" y="103958"/>
                  <a:pt x="159378" y="101132"/>
                </a:cubicBezTo>
                <a:cubicBezTo>
                  <a:pt x="160607" y="98367"/>
                  <a:pt x="161221" y="95357"/>
                  <a:pt x="161221" y="92162"/>
                </a:cubicBezTo>
                <a:cubicBezTo>
                  <a:pt x="161221" y="89028"/>
                  <a:pt x="160607" y="86079"/>
                  <a:pt x="159378" y="83253"/>
                </a:cubicBezTo>
                <a:cubicBezTo>
                  <a:pt x="158149" y="80426"/>
                  <a:pt x="156491" y="77969"/>
                  <a:pt x="154463" y="75941"/>
                </a:cubicBezTo>
                <a:cubicBezTo>
                  <a:pt x="152374" y="73852"/>
                  <a:pt x="149916" y="72255"/>
                  <a:pt x="147152" y="71026"/>
                </a:cubicBezTo>
                <a:cubicBezTo>
                  <a:pt x="144387" y="69797"/>
                  <a:pt x="141376" y="69183"/>
                  <a:pt x="138243" y="69183"/>
                </a:cubicBezTo>
                <a:cubicBezTo>
                  <a:pt x="135048" y="69183"/>
                  <a:pt x="132098" y="69797"/>
                  <a:pt x="129272" y="71026"/>
                </a:cubicBezTo>
                <a:cubicBezTo>
                  <a:pt x="126446" y="72255"/>
                  <a:pt x="124050" y="73914"/>
                  <a:pt x="121961" y="75941"/>
                </a:cubicBezTo>
                <a:cubicBezTo>
                  <a:pt x="119872" y="78030"/>
                  <a:pt x="118213" y="80488"/>
                  <a:pt x="117045" y="83253"/>
                </a:cubicBezTo>
                <a:cubicBezTo>
                  <a:pt x="115817" y="86079"/>
                  <a:pt x="115202" y="89028"/>
                  <a:pt x="115202" y="92162"/>
                </a:cubicBezTo>
                <a:cubicBezTo>
                  <a:pt x="115202" y="95357"/>
                  <a:pt x="115817" y="98306"/>
                  <a:pt x="117045" y="101132"/>
                </a:cubicBezTo>
                <a:cubicBezTo>
                  <a:pt x="118274" y="103958"/>
                  <a:pt x="119933" y="106355"/>
                  <a:pt x="121961" y="108444"/>
                </a:cubicBezTo>
                <a:cubicBezTo>
                  <a:pt x="124050" y="110533"/>
                  <a:pt x="126446" y="112191"/>
                  <a:pt x="129272" y="113359"/>
                </a:cubicBezTo>
                <a:cubicBezTo>
                  <a:pt x="132098" y="114588"/>
                  <a:pt x="135048" y="115202"/>
                  <a:pt x="138243" y="115202"/>
                </a:cubicBez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4" name="Volný tvar: obrazec 53">
            <a:extLst>
              <a:ext uri="{FF2B5EF4-FFF2-40B4-BE49-F238E27FC236}">
                <a16:creationId xmlns:a16="http://schemas.microsoft.com/office/drawing/2014/main" id="{57A35AC4-1287-677F-A78D-692CA2F7D146}"/>
              </a:ext>
            </a:extLst>
          </p:cNvPr>
          <p:cNvSpPr/>
          <p:nvPr/>
        </p:nvSpPr>
        <p:spPr>
          <a:xfrm>
            <a:off x="9292165" y="3173585"/>
            <a:ext cx="363812" cy="389798"/>
          </a:xfrm>
          <a:custGeom>
            <a:avLst/>
            <a:gdLst>
              <a:gd name="connsiteX0" fmla="*/ 172834 w 172035"/>
              <a:gd name="connsiteY0" fmla="*/ 149793 h 184323"/>
              <a:gd name="connsiteX1" fmla="*/ 161283 w 172035"/>
              <a:gd name="connsiteY1" fmla="*/ 149793 h 184323"/>
              <a:gd name="connsiteX2" fmla="*/ 161283 w 172035"/>
              <a:gd name="connsiteY2" fmla="*/ 184323 h 184323"/>
              <a:gd name="connsiteX3" fmla="*/ 11489 w 172035"/>
              <a:gd name="connsiteY3" fmla="*/ 184323 h 184323"/>
              <a:gd name="connsiteX4" fmla="*/ 11489 w 172035"/>
              <a:gd name="connsiteY4" fmla="*/ 149732 h 184323"/>
              <a:gd name="connsiteX5" fmla="*/ 0 w 172035"/>
              <a:gd name="connsiteY5" fmla="*/ 149732 h 184323"/>
              <a:gd name="connsiteX6" fmla="*/ 0 w 172035"/>
              <a:gd name="connsiteY6" fmla="*/ 57570 h 184323"/>
              <a:gd name="connsiteX7" fmla="*/ 11551 w 172035"/>
              <a:gd name="connsiteY7" fmla="*/ 57570 h 184323"/>
              <a:gd name="connsiteX8" fmla="*/ 11551 w 172035"/>
              <a:gd name="connsiteY8" fmla="*/ 0 h 184323"/>
              <a:gd name="connsiteX9" fmla="*/ 123435 w 172035"/>
              <a:gd name="connsiteY9" fmla="*/ 0 h 184323"/>
              <a:gd name="connsiteX10" fmla="*/ 161344 w 172035"/>
              <a:gd name="connsiteY10" fmla="*/ 37909 h 184323"/>
              <a:gd name="connsiteX11" fmla="*/ 161344 w 172035"/>
              <a:gd name="connsiteY11" fmla="*/ 57632 h 184323"/>
              <a:gd name="connsiteX12" fmla="*/ 172895 w 172035"/>
              <a:gd name="connsiteY12" fmla="*/ 57632 h 184323"/>
              <a:gd name="connsiteX13" fmla="*/ 172895 w 172035"/>
              <a:gd name="connsiteY13" fmla="*/ 149793 h 184323"/>
              <a:gd name="connsiteX14" fmla="*/ 161283 w 172035"/>
              <a:gd name="connsiteY14" fmla="*/ 69121 h 184323"/>
              <a:gd name="connsiteX15" fmla="*/ 11489 w 172035"/>
              <a:gd name="connsiteY15" fmla="*/ 69121 h 184323"/>
              <a:gd name="connsiteX16" fmla="*/ 11489 w 172035"/>
              <a:gd name="connsiteY16" fmla="*/ 138243 h 184323"/>
              <a:gd name="connsiteX17" fmla="*/ 161283 w 172035"/>
              <a:gd name="connsiteY17" fmla="*/ 138243 h 184323"/>
              <a:gd name="connsiteX18" fmla="*/ 161283 w 172035"/>
              <a:gd name="connsiteY18" fmla="*/ 69121 h 184323"/>
              <a:gd name="connsiteX19" fmla="*/ 23040 w 172035"/>
              <a:gd name="connsiteY19" fmla="*/ 57632 h 184323"/>
              <a:gd name="connsiteX20" fmla="*/ 149794 w 172035"/>
              <a:gd name="connsiteY20" fmla="*/ 57632 h 184323"/>
              <a:gd name="connsiteX21" fmla="*/ 149794 w 172035"/>
              <a:gd name="connsiteY21" fmla="*/ 46081 h 184323"/>
              <a:gd name="connsiteX22" fmla="*/ 115202 w 172035"/>
              <a:gd name="connsiteY22" fmla="*/ 46081 h 184323"/>
              <a:gd name="connsiteX23" fmla="*/ 115202 w 172035"/>
              <a:gd name="connsiteY23" fmla="*/ 11489 h 184323"/>
              <a:gd name="connsiteX24" fmla="*/ 23040 w 172035"/>
              <a:gd name="connsiteY24" fmla="*/ 11489 h 184323"/>
              <a:gd name="connsiteX25" fmla="*/ 23040 w 172035"/>
              <a:gd name="connsiteY25" fmla="*/ 57632 h 184323"/>
              <a:gd name="connsiteX26" fmla="*/ 40306 w 172035"/>
              <a:gd name="connsiteY26" fmla="*/ 80672 h 184323"/>
              <a:gd name="connsiteX27" fmla="*/ 47064 w 172035"/>
              <a:gd name="connsiteY27" fmla="*/ 82024 h 184323"/>
              <a:gd name="connsiteX28" fmla="*/ 52532 w 172035"/>
              <a:gd name="connsiteY28" fmla="*/ 85710 h 184323"/>
              <a:gd name="connsiteX29" fmla="*/ 56219 w 172035"/>
              <a:gd name="connsiteY29" fmla="*/ 91179 h 184323"/>
              <a:gd name="connsiteX30" fmla="*/ 57570 w 172035"/>
              <a:gd name="connsiteY30" fmla="*/ 97937 h 184323"/>
              <a:gd name="connsiteX31" fmla="*/ 56219 w 172035"/>
              <a:gd name="connsiteY31" fmla="*/ 104696 h 184323"/>
              <a:gd name="connsiteX32" fmla="*/ 52532 w 172035"/>
              <a:gd name="connsiteY32" fmla="*/ 110164 h 184323"/>
              <a:gd name="connsiteX33" fmla="*/ 47064 w 172035"/>
              <a:gd name="connsiteY33" fmla="*/ 113851 h 184323"/>
              <a:gd name="connsiteX34" fmla="*/ 40306 w 172035"/>
              <a:gd name="connsiteY34" fmla="*/ 115202 h 184323"/>
              <a:gd name="connsiteX35" fmla="*/ 34530 w 172035"/>
              <a:gd name="connsiteY35" fmla="*/ 115202 h 184323"/>
              <a:gd name="connsiteX36" fmla="*/ 34530 w 172035"/>
              <a:gd name="connsiteY36" fmla="*/ 126753 h 184323"/>
              <a:gd name="connsiteX37" fmla="*/ 22979 w 172035"/>
              <a:gd name="connsiteY37" fmla="*/ 126753 h 184323"/>
              <a:gd name="connsiteX38" fmla="*/ 22979 w 172035"/>
              <a:gd name="connsiteY38" fmla="*/ 80672 h 184323"/>
              <a:gd name="connsiteX39" fmla="*/ 40306 w 172035"/>
              <a:gd name="connsiteY39" fmla="*/ 80672 h 184323"/>
              <a:gd name="connsiteX40" fmla="*/ 149794 w 172035"/>
              <a:gd name="connsiteY40" fmla="*/ 149793 h 184323"/>
              <a:gd name="connsiteX41" fmla="*/ 23040 w 172035"/>
              <a:gd name="connsiteY41" fmla="*/ 149793 h 184323"/>
              <a:gd name="connsiteX42" fmla="*/ 23040 w 172035"/>
              <a:gd name="connsiteY42" fmla="*/ 172834 h 184323"/>
              <a:gd name="connsiteX43" fmla="*/ 149794 w 172035"/>
              <a:gd name="connsiteY43" fmla="*/ 172834 h 184323"/>
              <a:gd name="connsiteX44" fmla="*/ 149794 w 172035"/>
              <a:gd name="connsiteY44" fmla="*/ 149793 h 184323"/>
              <a:gd name="connsiteX45" fmla="*/ 40306 w 172035"/>
              <a:gd name="connsiteY45" fmla="*/ 103713 h 184323"/>
              <a:gd name="connsiteX46" fmla="*/ 44360 w 172035"/>
              <a:gd name="connsiteY46" fmla="*/ 101992 h 184323"/>
              <a:gd name="connsiteX47" fmla="*/ 46081 w 172035"/>
              <a:gd name="connsiteY47" fmla="*/ 97937 h 184323"/>
              <a:gd name="connsiteX48" fmla="*/ 44360 w 172035"/>
              <a:gd name="connsiteY48" fmla="*/ 93882 h 184323"/>
              <a:gd name="connsiteX49" fmla="*/ 40306 w 172035"/>
              <a:gd name="connsiteY49" fmla="*/ 92162 h 184323"/>
              <a:gd name="connsiteX50" fmla="*/ 34530 w 172035"/>
              <a:gd name="connsiteY50" fmla="*/ 92162 h 184323"/>
              <a:gd name="connsiteX51" fmla="*/ 34530 w 172035"/>
              <a:gd name="connsiteY51" fmla="*/ 103713 h 184323"/>
              <a:gd name="connsiteX52" fmla="*/ 40306 w 172035"/>
              <a:gd name="connsiteY52" fmla="*/ 103713 h 184323"/>
              <a:gd name="connsiteX53" fmla="*/ 80672 w 172035"/>
              <a:gd name="connsiteY53" fmla="*/ 80672 h 184323"/>
              <a:gd name="connsiteX54" fmla="*/ 89642 w 172035"/>
              <a:gd name="connsiteY54" fmla="*/ 82454 h 184323"/>
              <a:gd name="connsiteX55" fmla="*/ 96954 w 172035"/>
              <a:gd name="connsiteY55" fmla="*/ 87431 h 184323"/>
              <a:gd name="connsiteX56" fmla="*/ 101931 w 172035"/>
              <a:gd name="connsiteY56" fmla="*/ 94742 h 184323"/>
              <a:gd name="connsiteX57" fmla="*/ 103713 w 172035"/>
              <a:gd name="connsiteY57" fmla="*/ 103713 h 184323"/>
              <a:gd name="connsiteX58" fmla="*/ 101931 w 172035"/>
              <a:gd name="connsiteY58" fmla="*/ 112683 h 184323"/>
              <a:gd name="connsiteX59" fmla="*/ 96954 w 172035"/>
              <a:gd name="connsiteY59" fmla="*/ 119995 h 184323"/>
              <a:gd name="connsiteX60" fmla="*/ 89642 w 172035"/>
              <a:gd name="connsiteY60" fmla="*/ 124971 h 184323"/>
              <a:gd name="connsiteX61" fmla="*/ 80672 w 172035"/>
              <a:gd name="connsiteY61" fmla="*/ 126753 h 184323"/>
              <a:gd name="connsiteX62" fmla="*/ 69121 w 172035"/>
              <a:gd name="connsiteY62" fmla="*/ 126753 h 184323"/>
              <a:gd name="connsiteX63" fmla="*/ 69121 w 172035"/>
              <a:gd name="connsiteY63" fmla="*/ 80672 h 184323"/>
              <a:gd name="connsiteX64" fmla="*/ 80672 w 172035"/>
              <a:gd name="connsiteY64" fmla="*/ 80672 h 184323"/>
              <a:gd name="connsiteX65" fmla="*/ 80672 w 172035"/>
              <a:gd name="connsiteY65" fmla="*/ 115202 h 184323"/>
              <a:gd name="connsiteX66" fmla="*/ 85157 w 172035"/>
              <a:gd name="connsiteY66" fmla="*/ 114280 h 184323"/>
              <a:gd name="connsiteX67" fmla="*/ 88782 w 172035"/>
              <a:gd name="connsiteY67" fmla="*/ 111823 h 184323"/>
              <a:gd name="connsiteX68" fmla="*/ 91240 w 172035"/>
              <a:gd name="connsiteY68" fmla="*/ 108198 h 184323"/>
              <a:gd name="connsiteX69" fmla="*/ 92162 w 172035"/>
              <a:gd name="connsiteY69" fmla="*/ 103713 h 184323"/>
              <a:gd name="connsiteX70" fmla="*/ 91240 w 172035"/>
              <a:gd name="connsiteY70" fmla="*/ 99228 h 184323"/>
              <a:gd name="connsiteX71" fmla="*/ 88782 w 172035"/>
              <a:gd name="connsiteY71" fmla="*/ 95602 h 184323"/>
              <a:gd name="connsiteX72" fmla="*/ 85157 w 172035"/>
              <a:gd name="connsiteY72" fmla="*/ 93145 h 184323"/>
              <a:gd name="connsiteX73" fmla="*/ 80672 w 172035"/>
              <a:gd name="connsiteY73" fmla="*/ 92223 h 184323"/>
              <a:gd name="connsiteX74" fmla="*/ 80672 w 172035"/>
              <a:gd name="connsiteY74" fmla="*/ 115202 h 184323"/>
              <a:gd name="connsiteX75" fmla="*/ 115202 w 172035"/>
              <a:gd name="connsiteY75" fmla="*/ 80672 h 184323"/>
              <a:gd name="connsiteX76" fmla="*/ 144018 w 172035"/>
              <a:gd name="connsiteY76" fmla="*/ 80672 h 184323"/>
              <a:gd name="connsiteX77" fmla="*/ 144018 w 172035"/>
              <a:gd name="connsiteY77" fmla="*/ 92162 h 184323"/>
              <a:gd name="connsiteX78" fmla="*/ 126753 w 172035"/>
              <a:gd name="connsiteY78" fmla="*/ 92162 h 184323"/>
              <a:gd name="connsiteX79" fmla="*/ 126753 w 172035"/>
              <a:gd name="connsiteY79" fmla="*/ 103713 h 184323"/>
              <a:gd name="connsiteX80" fmla="*/ 144018 w 172035"/>
              <a:gd name="connsiteY80" fmla="*/ 103713 h 184323"/>
              <a:gd name="connsiteX81" fmla="*/ 144018 w 172035"/>
              <a:gd name="connsiteY81" fmla="*/ 115264 h 184323"/>
              <a:gd name="connsiteX82" fmla="*/ 126753 w 172035"/>
              <a:gd name="connsiteY82" fmla="*/ 115264 h 184323"/>
              <a:gd name="connsiteX83" fmla="*/ 126753 w 172035"/>
              <a:gd name="connsiteY83" fmla="*/ 126815 h 184323"/>
              <a:gd name="connsiteX84" fmla="*/ 115202 w 172035"/>
              <a:gd name="connsiteY84" fmla="*/ 126815 h 184323"/>
              <a:gd name="connsiteX85" fmla="*/ 115202 w 172035"/>
              <a:gd name="connsiteY85" fmla="*/ 80672 h 184323"/>
              <a:gd name="connsiteX86" fmla="*/ 126753 w 172035"/>
              <a:gd name="connsiteY86" fmla="*/ 34591 h 184323"/>
              <a:gd name="connsiteX87" fmla="*/ 141622 w 172035"/>
              <a:gd name="connsiteY87" fmla="*/ 34591 h 184323"/>
              <a:gd name="connsiteX88" fmla="*/ 126753 w 172035"/>
              <a:gd name="connsiteY88" fmla="*/ 19723 h 184323"/>
              <a:gd name="connsiteX89" fmla="*/ 126753 w 172035"/>
              <a:gd name="connsiteY89" fmla="*/ 34591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2035" h="184323">
                <a:moveTo>
                  <a:pt x="172834" y="149793"/>
                </a:moveTo>
                <a:lnTo>
                  <a:pt x="161283" y="149793"/>
                </a:lnTo>
                <a:lnTo>
                  <a:pt x="161283" y="184323"/>
                </a:lnTo>
                <a:lnTo>
                  <a:pt x="11489" y="184323"/>
                </a:lnTo>
                <a:lnTo>
                  <a:pt x="11489" y="149732"/>
                </a:lnTo>
                <a:lnTo>
                  <a:pt x="0" y="149732"/>
                </a:lnTo>
                <a:lnTo>
                  <a:pt x="0" y="57570"/>
                </a:lnTo>
                <a:lnTo>
                  <a:pt x="11551" y="57570"/>
                </a:lnTo>
                <a:lnTo>
                  <a:pt x="11551" y="0"/>
                </a:lnTo>
                <a:lnTo>
                  <a:pt x="123435" y="0"/>
                </a:lnTo>
                <a:lnTo>
                  <a:pt x="161344" y="37909"/>
                </a:lnTo>
                <a:lnTo>
                  <a:pt x="161344" y="57632"/>
                </a:lnTo>
                <a:lnTo>
                  <a:pt x="172895" y="57632"/>
                </a:lnTo>
                <a:lnTo>
                  <a:pt x="172895" y="149793"/>
                </a:lnTo>
                <a:close/>
                <a:moveTo>
                  <a:pt x="161283" y="69121"/>
                </a:moveTo>
                <a:lnTo>
                  <a:pt x="11489" y="69121"/>
                </a:lnTo>
                <a:lnTo>
                  <a:pt x="11489" y="138243"/>
                </a:lnTo>
                <a:lnTo>
                  <a:pt x="161283" y="138243"/>
                </a:lnTo>
                <a:lnTo>
                  <a:pt x="161283" y="69121"/>
                </a:lnTo>
                <a:close/>
                <a:moveTo>
                  <a:pt x="23040" y="57632"/>
                </a:moveTo>
                <a:lnTo>
                  <a:pt x="149794" y="57632"/>
                </a:lnTo>
                <a:lnTo>
                  <a:pt x="149794" y="46081"/>
                </a:lnTo>
                <a:lnTo>
                  <a:pt x="115202" y="46081"/>
                </a:lnTo>
                <a:lnTo>
                  <a:pt x="115202" y="11489"/>
                </a:lnTo>
                <a:lnTo>
                  <a:pt x="23040" y="11489"/>
                </a:lnTo>
                <a:lnTo>
                  <a:pt x="23040" y="57632"/>
                </a:lnTo>
                <a:close/>
                <a:moveTo>
                  <a:pt x="40306" y="80672"/>
                </a:moveTo>
                <a:cubicBezTo>
                  <a:pt x="42701" y="80672"/>
                  <a:pt x="44975" y="81102"/>
                  <a:pt x="47064" y="82024"/>
                </a:cubicBezTo>
                <a:cubicBezTo>
                  <a:pt x="49153" y="82946"/>
                  <a:pt x="50996" y="84174"/>
                  <a:pt x="52532" y="85710"/>
                </a:cubicBezTo>
                <a:cubicBezTo>
                  <a:pt x="54068" y="87246"/>
                  <a:pt x="55297" y="89090"/>
                  <a:pt x="56219" y="91179"/>
                </a:cubicBezTo>
                <a:cubicBezTo>
                  <a:pt x="57141" y="93268"/>
                  <a:pt x="57570" y="95541"/>
                  <a:pt x="57570" y="97937"/>
                </a:cubicBezTo>
                <a:cubicBezTo>
                  <a:pt x="57570" y="100333"/>
                  <a:pt x="57141" y="102607"/>
                  <a:pt x="56219" y="104696"/>
                </a:cubicBezTo>
                <a:cubicBezTo>
                  <a:pt x="55297" y="106785"/>
                  <a:pt x="54068" y="108628"/>
                  <a:pt x="52532" y="110164"/>
                </a:cubicBezTo>
                <a:cubicBezTo>
                  <a:pt x="50996" y="111700"/>
                  <a:pt x="49153" y="112929"/>
                  <a:pt x="47064" y="113851"/>
                </a:cubicBezTo>
                <a:cubicBezTo>
                  <a:pt x="44975" y="114772"/>
                  <a:pt x="42701" y="115202"/>
                  <a:pt x="40306" y="115202"/>
                </a:cubicBezTo>
                <a:lnTo>
                  <a:pt x="34530" y="115202"/>
                </a:lnTo>
                <a:lnTo>
                  <a:pt x="34530" y="126753"/>
                </a:lnTo>
                <a:lnTo>
                  <a:pt x="22979" y="126753"/>
                </a:lnTo>
                <a:lnTo>
                  <a:pt x="22979" y="80672"/>
                </a:lnTo>
                <a:lnTo>
                  <a:pt x="40306" y="80672"/>
                </a:lnTo>
                <a:close/>
                <a:moveTo>
                  <a:pt x="149794" y="149793"/>
                </a:moveTo>
                <a:lnTo>
                  <a:pt x="23040" y="149793"/>
                </a:lnTo>
                <a:lnTo>
                  <a:pt x="23040" y="172834"/>
                </a:lnTo>
                <a:lnTo>
                  <a:pt x="149794" y="172834"/>
                </a:lnTo>
                <a:lnTo>
                  <a:pt x="149794" y="149793"/>
                </a:lnTo>
                <a:close/>
                <a:moveTo>
                  <a:pt x="40306" y="103713"/>
                </a:moveTo>
                <a:cubicBezTo>
                  <a:pt x="41842" y="103713"/>
                  <a:pt x="43193" y="103159"/>
                  <a:pt x="44360" y="101992"/>
                </a:cubicBezTo>
                <a:cubicBezTo>
                  <a:pt x="45528" y="100825"/>
                  <a:pt x="46081" y="99473"/>
                  <a:pt x="46081" y="97937"/>
                </a:cubicBezTo>
                <a:cubicBezTo>
                  <a:pt x="46081" y="96401"/>
                  <a:pt x="45528" y="95049"/>
                  <a:pt x="44360" y="93882"/>
                </a:cubicBezTo>
                <a:cubicBezTo>
                  <a:pt x="43193" y="92715"/>
                  <a:pt x="41842" y="92162"/>
                  <a:pt x="40306" y="92162"/>
                </a:cubicBezTo>
                <a:lnTo>
                  <a:pt x="34530" y="92162"/>
                </a:lnTo>
                <a:lnTo>
                  <a:pt x="34530" y="103713"/>
                </a:lnTo>
                <a:lnTo>
                  <a:pt x="40306" y="103713"/>
                </a:lnTo>
                <a:close/>
                <a:moveTo>
                  <a:pt x="80672" y="80672"/>
                </a:moveTo>
                <a:cubicBezTo>
                  <a:pt x="83867" y="80672"/>
                  <a:pt x="86816" y="81287"/>
                  <a:pt x="89642" y="82454"/>
                </a:cubicBezTo>
                <a:cubicBezTo>
                  <a:pt x="92469" y="83683"/>
                  <a:pt x="94865" y="85280"/>
                  <a:pt x="96954" y="87431"/>
                </a:cubicBezTo>
                <a:cubicBezTo>
                  <a:pt x="99043" y="89581"/>
                  <a:pt x="100702" y="91977"/>
                  <a:pt x="101931" y="94742"/>
                </a:cubicBezTo>
                <a:cubicBezTo>
                  <a:pt x="103160" y="97507"/>
                  <a:pt x="103713" y="100518"/>
                  <a:pt x="103713" y="103713"/>
                </a:cubicBezTo>
                <a:cubicBezTo>
                  <a:pt x="103713" y="106908"/>
                  <a:pt x="103098" y="109857"/>
                  <a:pt x="101931" y="112683"/>
                </a:cubicBezTo>
                <a:cubicBezTo>
                  <a:pt x="100702" y="115509"/>
                  <a:pt x="99105" y="117906"/>
                  <a:pt x="96954" y="119995"/>
                </a:cubicBezTo>
                <a:cubicBezTo>
                  <a:pt x="94804" y="122083"/>
                  <a:pt x="92408" y="123742"/>
                  <a:pt x="89642" y="124971"/>
                </a:cubicBezTo>
                <a:cubicBezTo>
                  <a:pt x="86878" y="126200"/>
                  <a:pt x="83867" y="126753"/>
                  <a:pt x="80672" y="126753"/>
                </a:cubicBezTo>
                <a:lnTo>
                  <a:pt x="69121" y="126753"/>
                </a:lnTo>
                <a:lnTo>
                  <a:pt x="69121" y="80672"/>
                </a:lnTo>
                <a:lnTo>
                  <a:pt x="80672" y="80672"/>
                </a:lnTo>
                <a:close/>
                <a:moveTo>
                  <a:pt x="80672" y="115202"/>
                </a:moveTo>
                <a:cubicBezTo>
                  <a:pt x="82270" y="115202"/>
                  <a:pt x="83806" y="114895"/>
                  <a:pt x="85157" y="114280"/>
                </a:cubicBezTo>
                <a:cubicBezTo>
                  <a:pt x="86509" y="113666"/>
                  <a:pt x="87738" y="112867"/>
                  <a:pt x="88782" y="111823"/>
                </a:cubicBezTo>
                <a:cubicBezTo>
                  <a:pt x="89827" y="110779"/>
                  <a:pt x="90626" y="109550"/>
                  <a:pt x="91240" y="108198"/>
                </a:cubicBezTo>
                <a:cubicBezTo>
                  <a:pt x="91854" y="106846"/>
                  <a:pt x="92162" y="105310"/>
                  <a:pt x="92162" y="103713"/>
                </a:cubicBezTo>
                <a:cubicBezTo>
                  <a:pt x="92162" y="102115"/>
                  <a:pt x="91854" y="100579"/>
                  <a:pt x="91240" y="99228"/>
                </a:cubicBezTo>
                <a:cubicBezTo>
                  <a:pt x="90626" y="97876"/>
                  <a:pt x="89827" y="96647"/>
                  <a:pt x="88782" y="95602"/>
                </a:cubicBezTo>
                <a:cubicBezTo>
                  <a:pt x="87738" y="94558"/>
                  <a:pt x="86509" y="93759"/>
                  <a:pt x="85157" y="93145"/>
                </a:cubicBezTo>
                <a:cubicBezTo>
                  <a:pt x="83806" y="92530"/>
                  <a:pt x="82270" y="92223"/>
                  <a:pt x="80672" y="92223"/>
                </a:cubicBezTo>
                <a:lnTo>
                  <a:pt x="80672" y="115202"/>
                </a:lnTo>
                <a:close/>
                <a:moveTo>
                  <a:pt x="115202" y="80672"/>
                </a:moveTo>
                <a:lnTo>
                  <a:pt x="144018" y="80672"/>
                </a:lnTo>
                <a:lnTo>
                  <a:pt x="144018" y="92162"/>
                </a:lnTo>
                <a:lnTo>
                  <a:pt x="126753" y="92162"/>
                </a:lnTo>
                <a:lnTo>
                  <a:pt x="126753" y="103713"/>
                </a:lnTo>
                <a:lnTo>
                  <a:pt x="144018" y="103713"/>
                </a:lnTo>
                <a:lnTo>
                  <a:pt x="144018" y="115264"/>
                </a:lnTo>
                <a:lnTo>
                  <a:pt x="126753" y="115264"/>
                </a:lnTo>
                <a:lnTo>
                  <a:pt x="126753" y="126815"/>
                </a:lnTo>
                <a:lnTo>
                  <a:pt x="115202" y="126815"/>
                </a:lnTo>
                <a:lnTo>
                  <a:pt x="115202" y="80672"/>
                </a:lnTo>
                <a:close/>
                <a:moveTo>
                  <a:pt x="126753" y="34591"/>
                </a:moveTo>
                <a:lnTo>
                  <a:pt x="141622" y="34591"/>
                </a:lnTo>
                <a:lnTo>
                  <a:pt x="126753" y="19723"/>
                </a:lnTo>
                <a:lnTo>
                  <a:pt x="126753" y="34591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5" name="Volný tvar: obrazec 54">
            <a:extLst>
              <a:ext uri="{FF2B5EF4-FFF2-40B4-BE49-F238E27FC236}">
                <a16:creationId xmlns:a16="http://schemas.microsoft.com/office/drawing/2014/main" id="{8ACFAED5-FE53-4C18-FDBB-B3A49C904E81}"/>
              </a:ext>
            </a:extLst>
          </p:cNvPr>
          <p:cNvSpPr/>
          <p:nvPr/>
        </p:nvSpPr>
        <p:spPr>
          <a:xfrm>
            <a:off x="6391941" y="2239960"/>
            <a:ext cx="450943" cy="450943"/>
          </a:xfrm>
          <a:custGeom>
            <a:avLst/>
            <a:gdLst>
              <a:gd name="connsiteX0" fmla="*/ 179101 w 178179"/>
              <a:gd name="connsiteY0" fmla="*/ 62117 h 178179"/>
              <a:gd name="connsiteX1" fmla="*/ 173264 w 178179"/>
              <a:gd name="connsiteY1" fmla="*/ 67585 h 178179"/>
              <a:gd name="connsiteX2" fmla="*/ 167427 w 178179"/>
              <a:gd name="connsiteY2" fmla="*/ 71763 h 178179"/>
              <a:gd name="connsiteX3" fmla="*/ 160853 w 178179"/>
              <a:gd name="connsiteY3" fmla="*/ 74405 h 178179"/>
              <a:gd name="connsiteX4" fmla="*/ 152804 w 178179"/>
              <a:gd name="connsiteY4" fmla="*/ 75327 h 178179"/>
              <a:gd name="connsiteX5" fmla="*/ 146967 w 178179"/>
              <a:gd name="connsiteY5" fmla="*/ 74774 h 178179"/>
              <a:gd name="connsiteX6" fmla="*/ 112867 w 178179"/>
              <a:gd name="connsiteY6" fmla="*/ 108874 h 178179"/>
              <a:gd name="connsiteX7" fmla="*/ 114588 w 178179"/>
              <a:gd name="connsiteY7" fmla="*/ 115878 h 178179"/>
              <a:gd name="connsiteX8" fmla="*/ 115141 w 178179"/>
              <a:gd name="connsiteY8" fmla="*/ 123067 h 178179"/>
              <a:gd name="connsiteX9" fmla="*/ 113974 w 178179"/>
              <a:gd name="connsiteY9" fmla="*/ 133696 h 178179"/>
              <a:gd name="connsiteX10" fmla="*/ 110594 w 178179"/>
              <a:gd name="connsiteY10" fmla="*/ 142666 h 178179"/>
              <a:gd name="connsiteX11" fmla="*/ 105249 w 178179"/>
              <a:gd name="connsiteY11" fmla="*/ 150715 h 178179"/>
              <a:gd name="connsiteX12" fmla="*/ 98121 w 178179"/>
              <a:gd name="connsiteY12" fmla="*/ 158518 h 178179"/>
              <a:gd name="connsiteX13" fmla="*/ 63407 w 178179"/>
              <a:gd name="connsiteY13" fmla="*/ 123804 h 178179"/>
              <a:gd name="connsiteX14" fmla="*/ 12288 w 178179"/>
              <a:gd name="connsiteY14" fmla="*/ 174984 h 178179"/>
              <a:gd name="connsiteX15" fmla="*/ 0 w 178179"/>
              <a:gd name="connsiteY15" fmla="*/ 179101 h 178179"/>
              <a:gd name="connsiteX16" fmla="*/ 4055 w 178179"/>
              <a:gd name="connsiteY16" fmla="*/ 166874 h 178179"/>
              <a:gd name="connsiteX17" fmla="*/ 55236 w 178179"/>
              <a:gd name="connsiteY17" fmla="*/ 115755 h 178179"/>
              <a:gd name="connsiteX18" fmla="*/ 20521 w 178179"/>
              <a:gd name="connsiteY18" fmla="*/ 81041 h 178179"/>
              <a:gd name="connsiteX19" fmla="*/ 24576 w 178179"/>
              <a:gd name="connsiteY19" fmla="*/ 76986 h 178179"/>
              <a:gd name="connsiteX20" fmla="*/ 39015 w 178179"/>
              <a:gd name="connsiteY20" fmla="*/ 67339 h 178179"/>
              <a:gd name="connsiteX21" fmla="*/ 56096 w 178179"/>
              <a:gd name="connsiteY21" fmla="*/ 64022 h 178179"/>
              <a:gd name="connsiteX22" fmla="*/ 70228 w 178179"/>
              <a:gd name="connsiteY22" fmla="*/ 66295 h 178179"/>
              <a:gd name="connsiteX23" fmla="*/ 104327 w 178179"/>
              <a:gd name="connsiteY23" fmla="*/ 32195 h 178179"/>
              <a:gd name="connsiteX24" fmla="*/ 103774 w 178179"/>
              <a:gd name="connsiteY24" fmla="*/ 26358 h 178179"/>
              <a:gd name="connsiteX25" fmla="*/ 104696 w 178179"/>
              <a:gd name="connsiteY25" fmla="*/ 18371 h 178179"/>
              <a:gd name="connsiteX26" fmla="*/ 107337 w 178179"/>
              <a:gd name="connsiteY26" fmla="*/ 11735 h 178179"/>
              <a:gd name="connsiteX27" fmla="*/ 111516 w 178179"/>
              <a:gd name="connsiteY27" fmla="*/ 5837 h 178179"/>
              <a:gd name="connsiteX28" fmla="*/ 116984 w 178179"/>
              <a:gd name="connsiteY28" fmla="*/ 0 h 178179"/>
              <a:gd name="connsiteX29" fmla="*/ 179101 w 178179"/>
              <a:gd name="connsiteY29" fmla="*/ 62117 h 178179"/>
              <a:gd name="connsiteX30" fmla="*/ 152804 w 178179"/>
              <a:gd name="connsiteY30" fmla="*/ 63837 h 178179"/>
              <a:gd name="connsiteX31" fmla="*/ 162143 w 178179"/>
              <a:gd name="connsiteY31" fmla="*/ 61503 h 178179"/>
              <a:gd name="connsiteX32" fmla="*/ 117598 w 178179"/>
              <a:gd name="connsiteY32" fmla="*/ 16958 h 178179"/>
              <a:gd name="connsiteX33" fmla="*/ 115264 w 178179"/>
              <a:gd name="connsiteY33" fmla="*/ 26297 h 178179"/>
              <a:gd name="connsiteX34" fmla="*/ 115816 w 178179"/>
              <a:gd name="connsiteY34" fmla="*/ 31028 h 178179"/>
              <a:gd name="connsiteX35" fmla="*/ 117107 w 178179"/>
              <a:gd name="connsiteY35" fmla="*/ 35574 h 178179"/>
              <a:gd name="connsiteX36" fmla="*/ 72808 w 178179"/>
              <a:gd name="connsiteY36" fmla="*/ 79751 h 178179"/>
              <a:gd name="connsiteX37" fmla="*/ 68569 w 178179"/>
              <a:gd name="connsiteY37" fmla="*/ 78030 h 178179"/>
              <a:gd name="connsiteX38" fmla="*/ 64636 w 178179"/>
              <a:gd name="connsiteY38" fmla="*/ 76678 h 178179"/>
              <a:gd name="connsiteX39" fmla="*/ 60519 w 178179"/>
              <a:gd name="connsiteY39" fmla="*/ 75818 h 178179"/>
              <a:gd name="connsiteX40" fmla="*/ 55973 w 178179"/>
              <a:gd name="connsiteY40" fmla="*/ 75511 h 178179"/>
              <a:gd name="connsiteX41" fmla="*/ 46019 w 178179"/>
              <a:gd name="connsiteY41" fmla="*/ 76986 h 178179"/>
              <a:gd name="connsiteX42" fmla="*/ 37049 w 178179"/>
              <a:gd name="connsiteY42" fmla="*/ 81348 h 178179"/>
              <a:gd name="connsiteX43" fmla="*/ 97630 w 178179"/>
              <a:gd name="connsiteY43" fmla="*/ 141929 h 178179"/>
              <a:gd name="connsiteX44" fmla="*/ 102054 w 178179"/>
              <a:gd name="connsiteY44" fmla="*/ 132959 h 178179"/>
              <a:gd name="connsiteX45" fmla="*/ 103590 w 178179"/>
              <a:gd name="connsiteY45" fmla="*/ 123128 h 178179"/>
              <a:gd name="connsiteX46" fmla="*/ 103283 w 178179"/>
              <a:gd name="connsiteY46" fmla="*/ 118581 h 178179"/>
              <a:gd name="connsiteX47" fmla="*/ 102361 w 178179"/>
              <a:gd name="connsiteY47" fmla="*/ 114465 h 178179"/>
              <a:gd name="connsiteX48" fmla="*/ 100948 w 178179"/>
              <a:gd name="connsiteY48" fmla="*/ 110471 h 178179"/>
              <a:gd name="connsiteX49" fmla="*/ 99228 w 178179"/>
              <a:gd name="connsiteY49" fmla="*/ 106232 h 178179"/>
              <a:gd name="connsiteX50" fmla="*/ 143403 w 178179"/>
              <a:gd name="connsiteY50" fmla="*/ 61933 h 178179"/>
              <a:gd name="connsiteX51" fmla="*/ 147950 w 178179"/>
              <a:gd name="connsiteY51" fmla="*/ 63223 h 178179"/>
              <a:gd name="connsiteX52" fmla="*/ 152804 w 178179"/>
              <a:gd name="connsiteY52" fmla="*/ 63837 h 17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78179" h="178179">
                <a:moveTo>
                  <a:pt x="179101" y="62117"/>
                </a:moveTo>
                <a:cubicBezTo>
                  <a:pt x="177135" y="64083"/>
                  <a:pt x="175169" y="65926"/>
                  <a:pt x="173264" y="67585"/>
                </a:cubicBezTo>
                <a:cubicBezTo>
                  <a:pt x="171359" y="69244"/>
                  <a:pt x="169393" y="70657"/>
                  <a:pt x="167427" y="71763"/>
                </a:cubicBezTo>
                <a:cubicBezTo>
                  <a:pt x="165400" y="72931"/>
                  <a:pt x="163249" y="73791"/>
                  <a:pt x="160853" y="74405"/>
                </a:cubicBezTo>
                <a:cubicBezTo>
                  <a:pt x="158457" y="75020"/>
                  <a:pt x="155815" y="75327"/>
                  <a:pt x="152804" y="75327"/>
                </a:cubicBezTo>
                <a:cubicBezTo>
                  <a:pt x="150777" y="75327"/>
                  <a:pt x="148810" y="75142"/>
                  <a:pt x="146967" y="74774"/>
                </a:cubicBezTo>
                <a:lnTo>
                  <a:pt x="112867" y="108874"/>
                </a:lnTo>
                <a:cubicBezTo>
                  <a:pt x="113666" y="111147"/>
                  <a:pt x="114219" y="113482"/>
                  <a:pt x="114588" y="115878"/>
                </a:cubicBezTo>
                <a:cubicBezTo>
                  <a:pt x="114956" y="118274"/>
                  <a:pt x="115141" y="120670"/>
                  <a:pt x="115141" y="123067"/>
                </a:cubicBezTo>
                <a:cubicBezTo>
                  <a:pt x="115141" y="126937"/>
                  <a:pt x="114772" y="130501"/>
                  <a:pt x="113974" y="133696"/>
                </a:cubicBezTo>
                <a:cubicBezTo>
                  <a:pt x="113175" y="136891"/>
                  <a:pt x="112069" y="139901"/>
                  <a:pt x="110594" y="142666"/>
                </a:cubicBezTo>
                <a:cubicBezTo>
                  <a:pt x="109120" y="145493"/>
                  <a:pt x="107337" y="148196"/>
                  <a:pt x="105249" y="150715"/>
                </a:cubicBezTo>
                <a:cubicBezTo>
                  <a:pt x="103160" y="153296"/>
                  <a:pt x="100764" y="155876"/>
                  <a:pt x="98121" y="158518"/>
                </a:cubicBezTo>
                <a:lnTo>
                  <a:pt x="63407" y="123804"/>
                </a:lnTo>
                <a:lnTo>
                  <a:pt x="12288" y="174984"/>
                </a:lnTo>
                <a:lnTo>
                  <a:pt x="0" y="179101"/>
                </a:lnTo>
                <a:lnTo>
                  <a:pt x="4055" y="166874"/>
                </a:lnTo>
                <a:lnTo>
                  <a:pt x="55236" y="115755"/>
                </a:lnTo>
                <a:lnTo>
                  <a:pt x="20521" y="81041"/>
                </a:lnTo>
                <a:lnTo>
                  <a:pt x="24576" y="76986"/>
                </a:lnTo>
                <a:cubicBezTo>
                  <a:pt x="28755" y="72808"/>
                  <a:pt x="33608" y="69551"/>
                  <a:pt x="39015" y="67339"/>
                </a:cubicBezTo>
                <a:cubicBezTo>
                  <a:pt x="44422" y="65128"/>
                  <a:pt x="50136" y="64022"/>
                  <a:pt x="56096" y="64022"/>
                </a:cubicBezTo>
                <a:cubicBezTo>
                  <a:pt x="61011" y="64022"/>
                  <a:pt x="65742" y="64759"/>
                  <a:pt x="70228" y="66295"/>
                </a:cubicBezTo>
                <a:lnTo>
                  <a:pt x="104327" y="32195"/>
                </a:lnTo>
                <a:cubicBezTo>
                  <a:pt x="103959" y="30352"/>
                  <a:pt x="103774" y="28386"/>
                  <a:pt x="103774" y="26358"/>
                </a:cubicBezTo>
                <a:cubicBezTo>
                  <a:pt x="103774" y="23409"/>
                  <a:pt x="104081" y="20767"/>
                  <a:pt x="104696" y="18371"/>
                </a:cubicBezTo>
                <a:cubicBezTo>
                  <a:pt x="105310" y="16036"/>
                  <a:pt x="106232" y="13824"/>
                  <a:pt x="107337" y="11735"/>
                </a:cubicBezTo>
                <a:cubicBezTo>
                  <a:pt x="108444" y="9646"/>
                  <a:pt x="109857" y="7742"/>
                  <a:pt x="111516" y="5837"/>
                </a:cubicBezTo>
                <a:cubicBezTo>
                  <a:pt x="113175" y="3932"/>
                  <a:pt x="114956" y="2027"/>
                  <a:pt x="116984" y="0"/>
                </a:cubicBezTo>
                <a:lnTo>
                  <a:pt x="179101" y="62117"/>
                </a:lnTo>
                <a:close/>
                <a:moveTo>
                  <a:pt x="152804" y="63837"/>
                </a:moveTo>
                <a:cubicBezTo>
                  <a:pt x="156122" y="63837"/>
                  <a:pt x="159194" y="63039"/>
                  <a:pt x="162143" y="61503"/>
                </a:cubicBezTo>
                <a:lnTo>
                  <a:pt x="117598" y="16958"/>
                </a:lnTo>
                <a:cubicBezTo>
                  <a:pt x="116062" y="19907"/>
                  <a:pt x="115264" y="23040"/>
                  <a:pt x="115264" y="26297"/>
                </a:cubicBezTo>
                <a:cubicBezTo>
                  <a:pt x="115264" y="27956"/>
                  <a:pt x="115448" y="29553"/>
                  <a:pt x="115816" y="31028"/>
                </a:cubicBezTo>
                <a:cubicBezTo>
                  <a:pt x="116185" y="32502"/>
                  <a:pt x="116615" y="34038"/>
                  <a:pt x="117107" y="35574"/>
                </a:cubicBezTo>
                <a:lnTo>
                  <a:pt x="72808" y="79751"/>
                </a:lnTo>
                <a:cubicBezTo>
                  <a:pt x="71333" y="79136"/>
                  <a:pt x="69920" y="78583"/>
                  <a:pt x="68569" y="78030"/>
                </a:cubicBezTo>
                <a:cubicBezTo>
                  <a:pt x="67216" y="77477"/>
                  <a:pt x="65926" y="77047"/>
                  <a:pt x="64636" y="76678"/>
                </a:cubicBezTo>
                <a:cubicBezTo>
                  <a:pt x="63346" y="76310"/>
                  <a:pt x="61932" y="76064"/>
                  <a:pt x="60519" y="75818"/>
                </a:cubicBezTo>
                <a:cubicBezTo>
                  <a:pt x="59106" y="75572"/>
                  <a:pt x="57570" y="75511"/>
                  <a:pt x="55973" y="75511"/>
                </a:cubicBezTo>
                <a:cubicBezTo>
                  <a:pt x="52532" y="75511"/>
                  <a:pt x="49214" y="76003"/>
                  <a:pt x="46019" y="76986"/>
                </a:cubicBezTo>
                <a:cubicBezTo>
                  <a:pt x="42824" y="77969"/>
                  <a:pt x="39814" y="79443"/>
                  <a:pt x="37049" y="81348"/>
                </a:cubicBezTo>
                <a:lnTo>
                  <a:pt x="97630" y="141929"/>
                </a:lnTo>
                <a:cubicBezTo>
                  <a:pt x="99534" y="139164"/>
                  <a:pt x="101009" y="136215"/>
                  <a:pt x="102054" y="132959"/>
                </a:cubicBezTo>
                <a:cubicBezTo>
                  <a:pt x="103098" y="129764"/>
                  <a:pt x="103590" y="126446"/>
                  <a:pt x="103590" y="123128"/>
                </a:cubicBezTo>
                <a:cubicBezTo>
                  <a:pt x="103590" y="121531"/>
                  <a:pt x="103467" y="119994"/>
                  <a:pt x="103283" y="118581"/>
                </a:cubicBezTo>
                <a:cubicBezTo>
                  <a:pt x="103037" y="117168"/>
                  <a:pt x="102791" y="115816"/>
                  <a:pt x="102361" y="114465"/>
                </a:cubicBezTo>
                <a:cubicBezTo>
                  <a:pt x="101992" y="113113"/>
                  <a:pt x="101501" y="111761"/>
                  <a:pt x="100948" y="110471"/>
                </a:cubicBezTo>
                <a:cubicBezTo>
                  <a:pt x="100395" y="109181"/>
                  <a:pt x="99842" y="107768"/>
                  <a:pt x="99228" y="106232"/>
                </a:cubicBezTo>
                <a:lnTo>
                  <a:pt x="143403" y="61933"/>
                </a:lnTo>
                <a:cubicBezTo>
                  <a:pt x="144939" y="62424"/>
                  <a:pt x="146475" y="62854"/>
                  <a:pt x="147950" y="63223"/>
                </a:cubicBezTo>
                <a:cubicBezTo>
                  <a:pt x="149424" y="63591"/>
                  <a:pt x="151145" y="63837"/>
                  <a:pt x="152804" y="63837"/>
                </a:cubicBez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 u="sng" dirty="0"/>
          </a:p>
        </p:txBody>
      </p:sp>
      <p:sp>
        <p:nvSpPr>
          <p:cNvPr id="56" name="Volný tvar: obrazec 55">
            <a:extLst>
              <a:ext uri="{FF2B5EF4-FFF2-40B4-BE49-F238E27FC236}">
                <a16:creationId xmlns:a16="http://schemas.microsoft.com/office/drawing/2014/main" id="{D4BA5749-0D72-1C28-9576-C7CA38596CBA}"/>
              </a:ext>
            </a:extLst>
          </p:cNvPr>
          <p:cNvSpPr/>
          <p:nvPr/>
        </p:nvSpPr>
        <p:spPr>
          <a:xfrm>
            <a:off x="2559407" y="3177157"/>
            <a:ext cx="337749" cy="368456"/>
          </a:xfrm>
          <a:custGeom>
            <a:avLst/>
            <a:gdLst>
              <a:gd name="connsiteX0" fmla="*/ 68937 w 135170"/>
              <a:gd name="connsiteY0" fmla="*/ 0 h 147458"/>
              <a:gd name="connsiteX1" fmla="*/ 87308 w 135170"/>
              <a:gd name="connsiteY1" fmla="*/ 2458 h 147458"/>
              <a:gd name="connsiteX2" fmla="*/ 103835 w 135170"/>
              <a:gd name="connsiteY2" fmla="*/ 9462 h 147458"/>
              <a:gd name="connsiteX3" fmla="*/ 117844 w 135170"/>
              <a:gd name="connsiteY3" fmla="*/ 20275 h 147458"/>
              <a:gd name="connsiteX4" fmla="*/ 128657 w 135170"/>
              <a:gd name="connsiteY4" fmla="*/ 34284 h 147458"/>
              <a:gd name="connsiteX5" fmla="*/ 135662 w 135170"/>
              <a:gd name="connsiteY5" fmla="*/ 50812 h 147458"/>
              <a:gd name="connsiteX6" fmla="*/ 138120 w 135170"/>
              <a:gd name="connsiteY6" fmla="*/ 69183 h 147458"/>
              <a:gd name="connsiteX7" fmla="*/ 138120 w 135170"/>
              <a:gd name="connsiteY7" fmla="*/ 132528 h 147458"/>
              <a:gd name="connsiteX8" fmla="*/ 136768 w 135170"/>
              <a:gd name="connsiteY8" fmla="*/ 139287 h 147458"/>
              <a:gd name="connsiteX9" fmla="*/ 133081 w 135170"/>
              <a:gd name="connsiteY9" fmla="*/ 144755 h 147458"/>
              <a:gd name="connsiteX10" fmla="*/ 127613 w 135170"/>
              <a:gd name="connsiteY10" fmla="*/ 148442 h 147458"/>
              <a:gd name="connsiteX11" fmla="*/ 120855 w 135170"/>
              <a:gd name="connsiteY11" fmla="*/ 149793 h 147458"/>
              <a:gd name="connsiteX12" fmla="*/ 103590 w 135170"/>
              <a:gd name="connsiteY12" fmla="*/ 149793 h 147458"/>
              <a:gd name="connsiteX13" fmla="*/ 103590 w 135170"/>
              <a:gd name="connsiteY13" fmla="*/ 80611 h 147458"/>
              <a:gd name="connsiteX14" fmla="*/ 120855 w 135170"/>
              <a:gd name="connsiteY14" fmla="*/ 80611 h 147458"/>
              <a:gd name="connsiteX15" fmla="*/ 126630 w 135170"/>
              <a:gd name="connsiteY15" fmla="*/ 81594 h 147458"/>
              <a:gd name="connsiteX16" fmla="*/ 126630 w 135170"/>
              <a:gd name="connsiteY16" fmla="*/ 69060 h 147458"/>
              <a:gd name="connsiteX17" fmla="*/ 122083 w 135170"/>
              <a:gd name="connsiteY17" fmla="*/ 46695 h 147458"/>
              <a:gd name="connsiteX18" fmla="*/ 109734 w 135170"/>
              <a:gd name="connsiteY18" fmla="*/ 28386 h 147458"/>
              <a:gd name="connsiteX19" fmla="*/ 91424 w 135170"/>
              <a:gd name="connsiteY19" fmla="*/ 16036 h 147458"/>
              <a:gd name="connsiteX20" fmla="*/ 69060 w 135170"/>
              <a:gd name="connsiteY20" fmla="*/ 11489 h 147458"/>
              <a:gd name="connsiteX21" fmla="*/ 46695 w 135170"/>
              <a:gd name="connsiteY21" fmla="*/ 16036 h 147458"/>
              <a:gd name="connsiteX22" fmla="*/ 28386 w 135170"/>
              <a:gd name="connsiteY22" fmla="*/ 28386 h 147458"/>
              <a:gd name="connsiteX23" fmla="*/ 16036 w 135170"/>
              <a:gd name="connsiteY23" fmla="*/ 46695 h 147458"/>
              <a:gd name="connsiteX24" fmla="*/ 11489 w 135170"/>
              <a:gd name="connsiteY24" fmla="*/ 69060 h 147458"/>
              <a:gd name="connsiteX25" fmla="*/ 11489 w 135170"/>
              <a:gd name="connsiteY25" fmla="*/ 81594 h 147458"/>
              <a:gd name="connsiteX26" fmla="*/ 17265 w 135170"/>
              <a:gd name="connsiteY26" fmla="*/ 80611 h 147458"/>
              <a:gd name="connsiteX27" fmla="*/ 34530 w 135170"/>
              <a:gd name="connsiteY27" fmla="*/ 80611 h 147458"/>
              <a:gd name="connsiteX28" fmla="*/ 34530 w 135170"/>
              <a:gd name="connsiteY28" fmla="*/ 149732 h 147458"/>
              <a:gd name="connsiteX29" fmla="*/ 17265 w 135170"/>
              <a:gd name="connsiteY29" fmla="*/ 149732 h 147458"/>
              <a:gd name="connsiteX30" fmla="*/ 10506 w 135170"/>
              <a:gd name="connsiteY30" fmla="*/ 148380 h 147458"/>
              <a:gd name="connsiteX31" fmla="*/ 5038 w 135170"/>
              <a:gd name="connsiteY31" fmla="*/ 144694 h 147458"/>
              <a:gd name="connsiteX32" fmla="*/ 1352 w 135170"/>
              <a:gd name="connsiteY32" fmla="*/ 139225 h 147458"/>
              <a:gd name="connsiteX33" fmla="*/ 0 w 135170"/>
              <a:gd name="connsiteY33" fmla="*/ 132467 h 147458"/>
              <a:gd name="connsiteX34" fmla="*/ 0 w 135170"/>
              <a:gd name="connsiteY34" fmla="*/ 69121 h 147458"/>
              <a:gd name="connsiteX35" fmla="*/ 2457 w 135170"/>
              <a:gd name="connsiteY35" fmla="*/ 50750 h 147458"/>
              <a:gd name="connsiteX36" fmla="*/ 9462 w 135170"/>
              <a:gd name="connsiteY36" fmla="*/ 34223 h 147458"/>
              <a:gd name="connsiteX37" fmla="*/ 20275 w 135170"/>
              <a:gd name="connsiteY37" fmla="*/ 20214 h 147458"/>
              <a:gd name="connsiteX38" fmla="*/ 34284 w 135170"/>
              <a:gd name="connsiteY38" fmla="*/ 9400 h 147458"/>
              <a:gd name="connsiteX39" fmla="*/ 50812 w 135170"/>
              <a:gd name="connsiteY39" fmla="*/ 2396 h 147458"/>
              <a:gd name="connsiteX40" fmla="*/ 68937 w 135170"/>
              <a:gd name="connsiteY40" fmla="*/ 0 h 147458"/>
              <a:gd name="connsiteX41" fmla="*/ 17080 w 135170"/>
              <a:gd name="connsiteY41" fmla="*/ 92162 h 147458"/>
              <a:gd name="connsiteX42" fmla="*/ 13025 w 135170"/>
              <a:gd name="connsiteY42" fmla="*/ 93882 h 147458"/>
              <a:gd name="connsiteX43" fmla="*/ 11305 w 135170"/>
              <a:gd name="connsiteY43" fmla="*/ 97937 h 147458"/>
              <a:gd name="connsiteX44" fmla="*/ 11305 w 135170"/>
              <a:gd name="connsiteY44" fmla="*/ 132528 h 147458"/>
              <a:gd name="connsiteX45" fmla="*/ 13025 w 135170"/>
              <a:gd name="connsiteY45" fmla="*/ 136584 h 147458"/>
              <a:gd name="connsiteX46" fmla="*/ 17080 w 135170"/>
              <a:gd name="connsiteY46" fmla="*/ 138304 h 147458"/>
              <a:gd name="connsiteX47" fmla="*/ 22856 w 135170"/>
              <a:gd name="connsiteY47" fmla="*/ 138304 h 147458"/>
              <a:gd name="connsiteX48" fmla="*/ 22856 w 135170"/>
              <a:gd name="connsiteY48" fmla="*/ 92223 h 147458"/>
              <a:gd name="connsiteX49" fmla="*/ 17080 w 135170"/>
              <a:gd name="connsiteY49" fmla="*/ 92223 h 147458"/>
              <a:gd name="connsiteX50" fmla="*/ 120793 w 135170"/>
              <a:gd name="connsiteY50" fmla="*/ 138243 h 147458"/>
              <a:gd name="connsiteX51" fmla="*/ 124848 w 135170"/>
              <a:gd name="connsiteY51" fmla="*/ 136522 h 147458"/>
              <a:gd name="connsiteX52" fmla="*/ 126569 w 135170"/>
              <a:gd name="connsiteY52" fmla="*/ 132467 h 147458"/>
              <a:gd name="connsiteX53" fmla="*/ 126569 w 135170"/>
              <a:gd name="connsiteY53" fmla="*/ 97876 h 147458"/>
              <a:gd name="connsiteX54" fmla="*/ 124848 w 135170"/>
              <a:gd name="connsiteY54" fmla="*/ 93821 h 147458"/>
              <a:gd name="connsiteX55" fmla="*/ 120793 w 135170"/>
              <a:gd name="connsiteY55" fmla="*/ 92100 h 147458"/>
              <a:gd name="connsiteX56" fmla="*/ 115018 w 135170"/>
              <a:gd name="connsiteY56" fmla="*/ 92100 h 147458"/>
              <a:gd name="connsiteX57" fmla="*/ 115018 w 135170"/>
              <a:gd name="connsiteY57" fmla="*/ 138181 h 147458"/>
              <a:gd name="connsiteX58" fmla="*/ 120793 w 135170"/>
              <a:gd name="connsiteY58" fmla="*/ 138181 h 147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35170" h="147458">
                <a:moveTo>
                  <a:pt x="68937" y="0"/>
                </a:moveTo>
                <a:cubicBezTo>
                  <a:pt x="75327" y="0"/>
                  <a:pt x="81409" y="799"/>
                  <a:pt x="87308" y="2458"/>
                </a:cubicBezTo>
                <a:cubicBezTo>
                  <a:pt x="93206" y="4117"/>
                  <a:pt x="98674" y="6451"/>
                  <a:pt x="103835" y="9462"/>
                </a:cubicBezTo>
                <a:cubicBezTo>
                  <a:pt x="108997" y="12473"/>
                  <a:pt x="113605" y="16036"/>
                  <a:pt x="117844" y="20275"/>
                </a:cubicBezTo>
                <a:cubicBezTo>
                  <a:pt x="122083" y="24515"/>
                  <a:pt x="125647" y="29123"/>
                  <a:pt x="128657" y="34284"/>
                </a:cubicBezTo>
                <a:cubicBezTo>
                  <a:pt x="131668" y="39384"/>
                  <a:pt x="134003" y="44913"/>
                  <a:pt x="135662" y="50812"/>
                </a:cubicBezTo>
                <a:cubicBezTo>
                  <a:pt x="137321" y="56710"/>
                  <a:pt x="138120" y="62793"/>
                  <a:pt x="138120" y="69183"/>
                </a:cubicBezTo>
                <a:lnTo>
                  <a:pt x="138120" y="132528"/>
                </a:lnTo>
                <a:cubicBezTo>
                  <a:pt x="138120" y="134925"/>
                  <a:pt x="137689" y="137198"/>
                  <a:pt x="136768" y="139287"/>
                </a:cubicBezTo>
                <a:cubicBezTo>
                  <a:pt x="135846" y="141376"/>
                  <a:pt x="134617" y="143219"/>
                  <a:pt x="133081" y="144755"/>
                </a:cubicBezTo>
                <a:cubicBezTo>
                  <a:pt x="131545" y="146291"/>
                  <a:pt x="129702" y="147520"/>
                  <a:pt x="127613" y="148442"/>
                </a:cubicBezTo>
                <a:cubicBezTo>
                  <a:pt x="125524" y="149363"/>
                  <a:pt x="123251" y="149793"/>
                  <a:pt x="120855" y="149793"/>
                </a:cubicBezTo>
                <a:lnTo>
                  <a:pt x="103590" y="149793"/>
                </a:lnTo>
                <a:lnTo>
                  <a:pt x="103590" y="80611"/>
                </a:lnTo>
                <a:lnTo>
                  <a:pt x="120855" y="80611"/>
                </a:lnTo>
                <a:cubicBezTo>
                  <a:pt x="122821" y="80611"/>
                  <a:pt x="124725" y="80918"/>
                  <a:pt x="126630" y="81594"/>
                </a:cubicBezTo>
                <a:lnTo>
                  <a:pt x="126630" y="69060"/>
                </a:lnTo>
                <a:cubicBezTo>
                  <a:pt x="126630" y="61134"/>
                  <a:pt x="125094" y="53699"/>
                  <a:pt x="122083" y="46695"/>
                </a:cubicBezTo>
                <a:cubicBezTo>
                  <a:pt x="119073" y="39691"/>
                  <a:pt x="114956" y="33608"/>
                  <a:pt x="109734" y="28386"/>
                </a:cubicBezTo>
                <a:cubicBezTo>
                  <a:pt x="104511" y="23163"/>
                  <a:pt x="98428" y="19047"/>
                  <a:pt x="91424" y="16036"/>
                </a:cubicBezTo>
                <a:cubicBezTo>
                  <a:pt x="84420" y="13025"/>
                  <a:pt x="76986" y="11489"/>
                  <a:pt x="69060" y="11489"/>
                </a:cubicBezTo>
                <a:cubicBezTo>
                  <a:pt x="61134" y="11489"/>
                  <a:pt x="53699" y="13025"/>
                  <a:pt x="46695" y="16036"/>
                </a:cubicBezTo>
                <a:cubicBezTo>
                  <a:pt x="39691" y="19047"/>
                  <a:pt x="33608" y="23163"/>
                  <a:pt x="28386" y="28386"/>
                </a:cubicBezTo>
                <a:cubicBezTo>
                  <a:pt x="23163" y="33608"/>
                  <a:pt x="19047" y="39691"/>
                  <a:pt x="16036" y="46695"/>
                </a:cubicBezTo>
                <a:cubicBezTo>
                  <a:pt x="13025" y="53699"/>
                  <a:pt x="11489" y="61134"/>
                  <a:pt x="11489" y="69060"/>
                </a:cubicBezTo>
                <a:lnTo>
                  <a:pt x="11489" y="81594"/>
                </a:lnTo>
                <a:cubicBezTo>
                  <a:pt x="13333" y="80918"/>
                  <a:pt x="15299" y="80611"/>
                  <a:pt x="17265" y="80611"/>
                </a:cubicBezTo>
                <a:lnTo>
                  <a:pt x="34530" y="80611"/>
                </a:lnTo>
                <a:lnTo>
                  <a:pt x="34530" y="149732"/>
                </a:lnTo>
                <a:lnTo>
                  <a:pt x="17265" y="149732"/>
                </a:lnTo>
                <a:cubicBezTo>
                  <a:pt x="14869" y="149732"/>
                  <a:pt x="12595" y="149302"/>
                  <a:pt x="10506" y="148380"/>
                </a:cubicBezTo>
                <a:cubicBezTo>
                  <a:pt x="8417" y="147459"/>
                  <a:pt x="6574" y="146230"/>
                  <a:pt x="5038" y="144694"/>
                </a:cubicBezTo>
                <a:cubicBezTo>
                  <a:pt x="3502" y="143158"/>
                  <a:pt x="2273" y="141315"/>
                  <a:pt x="1352" y="139225"/>
                </a:cubicBezTo>
                <a:cubicBezTo>
                  <a:pt x="430" y="137137"/>
                  <a:pt x="0" y="134863"/>
                  <a:pt x="0" y="132467"/>
                </a:cubicBezTo>
                <a:lnTo>
                  <a:pt x="0" y="69121"/>
                </a:lnTo>
                <a:cubicBezTo>
                  <a:pt x="0" y="62731"/>
                  <a:pt x="798" y="56649"/>
                  <a:pt x="2457" y="50750"/>
                </a:cubicBezTo>
                <a:cubicBezTo>
                  <a:pt x="4116" y="44852"/>
                  <a:pt x="6451" y="39384"/>
                  <a:pt x="9462" y="34223"/>
                </a:cubicBezTo>
                <a:cubicBezTo>
                  <a:pt x="12472" y="29062"/>
                  <a:pt x="16036" y="24454"/>
                  <a:pt x="20275" y="20214"/>
                </a:cubicBezTo>
                <a:cubicBezTo>
                  <a:pt x="24515" y="15975"/>
                  <a:pt x="29123" y="12411"/>
                  <a:pt x="34284" y="9400"/>
                </a:cubicBezTo>
                <a:cubicBezTo>
                  <a:pt x="39384" y="6390"/>
                  <a:pt x="44913" y="4055"/>
                  <a:pt x="50812" y="2396"/>
                </a:cubicBezTo>
                <a:cubicBezTo>
                  <a:pt x="56464" y="799"/>
                  <a:pt x="62547" y="0"/>
                  <a:pt x="68937" y="0"/>
                </a:cubicBezTo>
                <a:close/>
                <a:moveTo>
                  <a:pt x="17080" y="92162"/>
                </a:moveTo>
                <a:cubicBezTo>
                  <a:pt x="15544" y="92162"/>
                  <a:pt x="14193" y="92715"/>
                  <a:pt x="13025" y="93882"/>
                </a:cubicBezTo>
                <a:cubicBezTo>
                  <a:pt x="11858" y="95049"/>
                  <a:pt x="11305" y="96401"/>
                  <a:pt x="11305" y="97937"/>
                </a:cubicBezTo>
                <a:lnTo>
                  <a:pt x="11305" y="132528"/>
                </a:lnTo>
                <a:cubicBezTo>
                  <a:pt x="11305" y="134064"/>
                  <a:pt x="11858" y="135416"/>
                  <a:pt x="13025" y="136584"/>
                </a:cubicBezTo>
                <a:cubicBezTo>
                  <a:pt x="14193" y="137751"/>
                  <a:pt x="15544" y="138304"/>
                  <a:pt x="17080" y="138304"/>
                </a:cubicBezTo>
                <a:lnTo>
                  <a:pt x="22856" y="138304"/>
                </a:lnTo>
                <a:lnTo>
                  <a:pt x="22856" y="92223"/>
                </a:lnTo>
                <a:lnTo>
                  <a:pt x="17080" y="92223"/>
                </a:lnTo>
                <a:close/>
                <a:moveTo>
                  <a:pt x="120793" y="138243"/>
                </a:moveTo>
                <a:cubicBezTo>
                  <a:pt x="122329" y="138243"/>
                  <a:pt x="123681" y="137689"/>
                  <a:pt x="124848" y="136522"/>
                </a:cubicBezTo>
                <a:cubicBezTo>
                  <a:pt x="126015" y="135355"/>
                  <a:pt x="126569" y="134003"/>
                  <a:pt x="126569" y="132467"/>
                </a:cubicBezTo>
                <a:lnTo>
                  <a:pt x="126569" y="97876"/>
                </a:lnTo>
                <a:cubicBezTo>
                  <a:pt x="126569" y="96340"/>
                  <a:pt x="126015" y="94988"/>
                  <a:pt x="124848" y="93821"/>
                </a:cubicBezTo>
                <a:cubicBezTo>
                  <a:pt x="123681" y="92653"/>
                  <a:pt x="122329" y="92100"/>
                  <a:pt x="120793" y="92100"/>
                </a:cubicBezTo>
                <a:lnTo>
                  <a:pt x="115018" y="92100"/>
                </a:lnTo>
                <a:lnTo>
                  <a:pt x="115018" y="138181"/>
                </a:lnTo>
                <a:lnTo>
                  <a:pt x="120793" y="138181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7" name="Volný tvar: obrazec 56">
            <a:extLst>
              <a:ext uri="{FF2B5EF4-FFF2-40B4-BE49-F238E27FC236}">
                <a16:creationId xmlns:a16="http://schemas.microsoft.com/office/drawing/2014/main" id="{08431C0C-0448-86C8-367E-F41E3A36A159}"/>
              </a:ext>
            </a:extLst>
          </p:cNvPr>
          <p:cNvSpPr/>
          <p:nvPr/>
        </p:nvSpPr>
        <p:spPr>
          <a:xfrm>
            <a:off x="1510899" y="2312226"/>
            <a:ext cx="471443" cy="345723"/>
          </a:xfrm>
          <a:custGeom>
            <a:avLst/>
            <a:gdLst>
              <a:gd name="connsiteX0" fmla="*/ 184323 w 184323"/>
              <a:gd name="connsiteY0" fmla="*/ 23040 h 135170"/>
              <a:gd name="connsiteX1" fmla="*/ 184323 w 184323"/>
              <a:gd name="connsiteY1" fmla="*/ 138243 h 135170"/>
              <a:gd name="connsiteX2" fmla="*/ 0 w 184323"/>
              <a:gd name="connsiteY2" fmla="*/ 138243 h 135170"/>
              <a:gd name="connsiteX3" fmla="*/ 0 w 184323"/>
              <a:gd name="connsiteY3" fmla="*/ 23040 h 135170"/>
              <a:gd name="connsiteX4" fmla="*/ 57632 w 184323"/>
              <a:gd name="connsiteY4" fmla="*/ 23040 h 135170"/>
              <a:gd name="connsiteX5" fmla="*/ 57632 w 184323"/>
              <a:gd name="connsiteY5" fmla="*/ 11489 h 135170"/>
              <a:gd name="connsiteX6" fmla="*/ 58554 w 184323"/>
              <a:gd name="connsiteY6" fmla="*/ 7004 h 135170"/>
              <a:gd name="connsiteX7" fmla="*/ 61011 w 184323"/>
              <a:gd name="connsiteY7" fmla="*/ 3379 h 135170"/>
              <a:gd name="connsiteX8" fmla="*/ 64636 w 184323"/>
              <a:gd name="connsiteY8" fmla="*/ 922 h 135170"/>
              <a:gd name="connsiteX9" fmla="*/ 69121 w 184323"/>
              <a:gd name="connsiteY9" fmla="*/ 0 h 135170"/>
              <a:gd name="connsiteX10" fmla="*/ 115202 w 184323"/>
              <a:gd name="connsiteY10" fmla="*/ 0 h 135170"/>
              <a:gd name="connsiteX11" fmla="*/ 119687 w 184323"/>
              <a:gd name="connsiteY11" fmla="*/ 922 h 135170"/>
              <a:gd name="connsiteX12" fmla="*/ 123312 w 184323"/>
              <a:gd name="connsiteY12" fmla="*/ 3379 h 135170"/>
              <a:gd name="connsiteX13" fmla="*/ 125770 w 184323"/>
              <a:gd name="connsiteY13" fmla="*/ 7004 h 135170"/>
              <a:gd name="connsiteX14" fmla="*/ 126692 w 184323"/>
              <a:gd name="connsiteY14" fmla="*/ 11489 h 135170"/>
              <a:gd name="connsiteX15" fmla="*/ 126692 w 184323"/>
              <a:gd name="connsiteY15" fmla="*/ 23040 h 135170"/>
              <a:gd name="connsiteX16" fmla="*/ 184323 w 184323"/>
              <a:gd name="connsiteY16" fmla="*/ 23040 h 135170"/>
              <a:gd name="connsiteX17" fmla="*/ 11551 w 184323"/>
              <a:gd name="connsiteY17" fmla="*/ 34530 h 135170"/>
              <a:gd name="connsiteX18" fmla="*/ 11551 w 184323"/>
              <a:gd name="connsiteY18" fmla="*/ 51180 h 135170"/>
              <a:gd name="connsiteX19" fmla="*/ 69183 w 184323"/>
              <a:gd name="connsiteY19" fmla="*/ 79873 h 135170"/>
              <a:gd name="connsiteX20" fmla="*/ 69183 w 184323"/>
              <a:gd name="connsiteY20" fmla="*/ 69060 h 135170"/>
              <a:gd name="connsiteX21" fmla="*/ 115264 w 184323"/>
              <a:gd name="connsiteY21" fmla="*/ 69060 h 135170"/>
              <a:gd name="connsiteX22" fmla="*/ 115264 w 184323"/>
              <a:gd name="connsiteY22" fmla="*/ 79873 h 135170"/>
              <a:gd name="connsiteX23" fmla="*/ 172895 w 184323"/>
              <a:gd name="connsiteY23" fmla="*/ 51180 h 135170"/>
              <a:gd name="connsiteX24" fmla="*/ 172895 w 184323"/>
              <a:gd name="connsiteY24" fmla="*/ 34530 h 135170"/>
              <a:gd name="connsiteX25" fmla="*/ 11551 w 184323"/>
              <a:gd name="connsiteY25" fmla="*/ 34530 h 135170"/>
              <a:gd name="connsiteX26" fmla="*/ 172834 w 184323"/>
              <a:gd name="connsiteY26" fmla="*/ 126692 h 135170"/>
              <a:gd name="connsiteX27" fmla="*/ 172834 w 184323"/>
              <a:gd name="connsiteY27" fmla="*/ 63960 h 135170"/>
              <a:gd name="connsiteX28" fmla="*/ 115202 w 184323"/>
              <a:gd name="connsiteY28" fmla="*/ 92838 h 135170"/>
              <a:gd name="connsiteX29" fmla="*/ 115202 w 184323"/>
              <a:gd name="connsiteY29" fmla="*/ 103651 h 135170"/>
              <a:gd name="connsiteX30" fmla="*/ 69121 w 184323"/>
              <a:gd name="connsiteY30" fmla="*/ 103651 h 135170"/>
              <a:gd name="connsiteX31" fmla="*/ 69121 w 184323"/>
              <a:gd name="connsiteY31" fmla="*/ 92838 h 135170"/>
              <a:gd name="connsiteX32" fmla="*/ 11489 w 184323"/>
              <a:gd name="connsiteY32" fmla="*/ 63960 h 135170"/>
              <a:gd name="connsiteX33" fmla="*/ 11489 w 184323"/>
              <a:gd name="connsiteY33" fmla="*/ 126692 h 135170"/>
              <a:gd name="connsiteX34" fmla="*/ 172834 w 184323"/>
              <a:gd name="connsiteY34" fmla="*/ 126692 h 135170"/>
              <a:gd name="connsiteX35" fmla="*/ 69121 w 184323"/>
              <a:gd name="connsiteY35" fmla="*/ 23040 h 135170"/>
              <a:gd name="connsiteX36" fmla="*/ 115202 w 184323"/>
              <a:gd name="connsiteY36" fmla="*/ 23040 h 135170"/>
              <a:gd name="connsiteX37" fmla="*/ 115202 w 184323"/>
              <a:gd name="connsiteY37" fmla="*/ 11489 h 135170"/>
              <a:gd name="connsiteX38" fmla="*/ 69121 w 184323"/>
              <a:gd name="connsiteY38" fmla="*/ 11489 h 135170"/>
              <a:gd name="connsiteX39" fmla="*/ 69121 w 184323"/>
              <a:gd name="connsiteY39" fmla="*/ 23040 h 135170"/>
              <a:gd name="connsiteX40" fmla="*/ 80672 w 184323"/>
              <a:gd name="connsiteY40" fmla="*/ 80611 h 135170"/>
              <a:gd name="connsiteX41" fmla="*/ 80672 w 184323"/>
              <a:gd name="connsiteY41" fmla="*/ 92162 h 135170"/>
              <a:gd name="connsiteX42" fmla="*/ 103713 w 184323"/>
              <a:gd name="connsiteY42" fmla="*/ 92162 h 135170"/>
              <a:gd name="connsiteX43" fmla="*/ 103713 w 184323"/>
              <a:gd name="connsiteY43" fmla="*/ 80611 h 135170"/>
              <a:gd name="connsiteX44" fmla="*/ 80672 w 184323"/>
              <a:gd name="connsiteY44" fmla="*/ 80611 h 1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84323" h="135170">
                <a:moveTo>
                  <a:pt x="184323" y="23040"/>
                </a:moveTo>
                <a:lnTo>
                  <a:pt x="184323" y="138243"/>
                </a:lnTo>
                <a:lnTo>
                  <a:pt x="0" y="138243"/>
                </a:lnTo>
                <a:lnTo>
                  <a:pt x="0" y="23040"/>
                </a:lnTo>
                <a:lnTo>
                  <a:pt x="57632" y="23040"/>
                </a:lnTo>
                <a:lnTo>
                  <a:pt x="57632" y="11489"/>
                </a:lnTo>
                <a:cubicBezTo>
                  <a:pt x="57632" y="9892"/>
                  <a:pt x="57939" y="8356"/>
                  <a:pt x="58554" y="7004"/>
                </a:cubicBezTo>
                <a:cubicBezTo>
                  <a:pt x="59168" y="5653"/>
                  <a:pt x="59967" y="4424"/>
                  <a:pt x="61011" y="3379"/>
                </a:cubicBezTo>
                <a:cubicBezTo>
                  <a:pt x="62055" y="2335"/>
                  <a:pt x="63285" y="1536"/>
                  <a:pt x="64636" y="922"/>
                </a:cubicBezTo>
                <a:cubicBezTo>
                  <a:pt x="65988" y="307"/>
                  <a:pt x="67524" y="0"/>
                  <a:pt x="69121" y="0"/>
                </a:cubicBezTo>
                <a:lnTo>
                  <a:pt x="115202" y="0"/>
                </a:lnTo>
                <a:cubicBezTo>
                  <a:pt x="116800" y="0"/>
                  <a:pt x="118336" y="307"/>
                  <a:pt x="119687" y="922"/>
                </a:cubicBezTo>
                <a:cubicBezTo>
                  <a:pt x="121039" y="1536"/>
                  <a:pt x="122268" y="2335"/>
                  <a:pt x="123312" y="3379"/>
                </a:cubicBezTo>
                <a:cubicBezTo>
                  <a:pt x="124357" y="4424"/>
                  <a:pt x="125156" y="5653"/>
                  <a:pt x="125770" y="7004"/>
                </a:cubicBezTo>
                <a:cubicBezTo>
                  <a:pt x="126384" y="8356"/>
                  <a:pt x="126692" y="9892"/>
                  <a:pt x="126692" y="11489"/>
                </a:cubicBezTo>
                <a:lnTo>
                  <a:pt x="126692" y="23040"/>
                </a:lnTo>
                <a:lnTo>
                  <a:pt x="184323" y="23040"/>
                </a:lnTo>
                <a:close/>
                <a:moveTo>
                  <a:pt x="11551" y="34530"/>
                </a:moveTo>
                <a:lnTo>
                  <a:pt x="11551" y="51180"/>
                </a:lnTo>
                <a:lnTo>
                  <a:pt x="69183" y="79873"/>
                </a:lnTo>
                <a:lnTo>
                  <a:pt x="69183" y="69060"/>
                </a:lnTo>
                <a:lnTo>
                  <a:pt x="115264" y="69060"/>
                </a:lnTo>
                <a:lnTo>
                  <a:pt x="115264" y="79873"/>
                </a:lnTo>
                <a:lnTo>
                  <a:pt x="172895" y="51180"/>
                </a:lnTo>
                <a:lnTo>
                  <a:pt x="172895" y="34530"/>
                </a:lnTo>
                <a:lnTo>
                  <a:pt x="11551" y="34530"/>
                </a:lnTo>
                <a:close/>
                <a:moveTo>
                  <a:pt x="172834" y="126692"/>
                </a:moveTo>
                <a:lnTo>
                  <a:pt x="172834" y="63960"/>
                </a:lnTo>
                <a:lnTo>
                  <a:pt x="115202" y="92838"/>
                </a:lnTo>
                <a:lnTo>
                  <a:pt x="115202" y="103651"/>
                </a:lnTo>
                <a:lnTo>
                  <a:pt x="69121" y="103651"/>
                </a:lnTo>
                <a:lnTo>
                  <a:pt x="69121" y="92838"/>
                </a:lnTo>
                <a:lnTo>
                  <a:pt x="11489" y="63960"/>
                </a:lnTo>
                <a:lnTo>
                  <a:pt x="11489" y="126692"/>
                </a:lnTo>
                <a:lnTo>
                  <a:pt x="172834" y="126692"/>
                </a:lnTo>
                <a:close/>
                <a:moveTo>
                  <a:pt x="69121" y="23040"/>
                </a:moveTo>
                <a:lnTo>
                  <a:pt x="115202" y="23040"/>
                </a:lnTo>
                <a:lnTo>
                  <a:pt x="115202" y="11489"/>
                </a:lnTo>
                <a:lnTo>
                  <a:pt x="69121" y="11489"/>
                </a:lnTo>
                <a:lnTo>
                  <a:pt x="69121" y="23040"/>
                </a:lnTo>
                <a:close/>
                <a:moveTo>
                  <a:pt x="80672" y="80611"/>
                </a:moveTo>
                <a:lnTo>
                  <a:pt x="80672" y="92162"/>
                </a:lnTo>
                <a:lnTo>
                  <a:pt x="103713" y="92162"/>
                </a:lnTo>
                <a:lnTo>
                  <a:pt x="103713" y="80611"/>
                </a:lnTo>
                <a:lnTo>
                  <a:pt x="80672" y="80611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8" name="Volný tvar: obrazec 57">
            <a:extLst>
              <a:ext uri="{FF2B5EF4-FFF2-40B4-BE49-F238E27FC236}">
                <a16:creationId xmlns:a16="http://schemas.microsoft.com/office/drawing/2014/main" id="{E239F95B-DAD8-53FD-FC2D-3290AA3F833E}"/>
              </a:ext>
            </a:extLst>
          </p:cNvPr>
          <p:cNvSpPr/>
          <p:nvPr/>
        </p:nvSpPr>
        <p:spPr>
          <a:xfrm>
            <a:off x="2527750" y="2283821"/>
            <a:ext cx="402546" cy="402546"/>
          </a:xfrm>
          <a:custGeom>
            <a:avLst/>
            <a:gdLst>
              <a:gd name="connsiteX0" fmla="*/ 2396 w 184323"/>
              <a:gd name="connsiteY0" fmla="*/ 18432 h 184323"/>
              <a:gd name="connsiteX1" fmla="*/ 8848 w 184323"/>
              <a:gd name="connsiteY1" fmla="*/ 8848 h 184323"/>
              <a:gd name="connsiteX2" fmla="*/ 18432 w 184323"/>
              <a:gd name="connsiteY2" fmla="*/ 2396 h 184323"/>
              <a:gd name="connsiteX3" fmla="*/ 30106 w 184323"/>
              <a:gd name="connsiteY3" fmla="*/ 0 h 184323"/>
              <a:gd name="connsiteX4" fmla="*/ 41596 w 184323"/>
              <a:gd name="connsiteY4" fmla="*/ 2273 h 184323"/>
              <a:gd name="connsiteX5" fmla="*/ 51488 w 184323"/>
              <a:gd name="connsiteY5" fmla="*/ 8848 h 184323"/>
              <a:gd name="connsiteX6" fmla="*/ 170008 w 184323"/>
              <a:gd name="connsiteY6" fmla="*/ 127367 h 184323"/>
              <a:gd name="connsiteX7" fmla="*/ 184323 w 184323"/>
              <a:gd name="connsiteY7" fmla="*/ 184323 h 184323"/>
              <a:gd name="connsiteX8" fmla="*/ 127367 w 184323"/>
              <a:gd name="connsiteY8" fmla="*/ 170130 h 184323"/>
              <a:gd name="connsiteX9" fmla="*/ 8848 w 184323"/>
              <a:gd name="connsiteY9" fmla="*/ 51611 h 184323"/>
              <a:gd name="connsiteX10" fmla="*/ 2273 w 184323"/>
              <a:gd name="connsiteY10" fmla="*/ 41718 h 184323"/>
              <a:gd name="connsiteX11" fmla="*/ 0 w 184323"/>
              <a:gd name="connsiteY11" fmla="*/ 30167 h 184323"/>
              <a:gd name="connsiteX12" fmla="*/ 2396 w 184323"/>
              <a:gd name="connsiteY12" fmla="*/ 18432 h 184323"/>
              <a:gd name="connsiteX13" fmla="*/ 49399 w 184323"/>
              <a:gd name="connsiteY13" fmla="*/ 23040 h 184323"/>
              <a:gd name="connsiteX14" fmla="*/ 45159 w 184323"/>
              <a:gd name="connsiteY14" fmla="*/ 18739 h 184323"/>
              <a:gd name="connsiteX15" fmla="*/ 40981 w 184323"/>
              <a:gd name="connsiteY15" fmla="*/ 15053 h 184323"/>
              <a:gd name="connsiteX16" fmla="*/ 36189 w 184323"/>
              <a:gd name="connsiteY16" fmla="*/ 12473 h 184323"/>
              <a:gd name="connsiteX17" fmla="*/ 30229 w 184323"/>
              <a:gd name="connsiteY17" fmla="*/ 11551 h 184323"/>
              <a:gd name="connsiteX18" fmla="*/ 22979 w 184323"/>
              <a:gd name="connsiteY18" fmla="*/ 13025 h 184323"/>
              <a:gd name="connsiteX19" fmla="*/ 17019 w 184323"/>
              <a:gd name="connsiteY19" fmla="*/ 17081 h 184323"/>
              <a:gd name="connsiteX20" fmla="*/ 12964 w 184323"/>
              <a:gd name="connsiteY20" fmla="*/ 23040 h 184323"/>
              <a:gd name="connsiteX21" fmla="*/ 11489 w 184323"/>
              <a:gd name="connsiteY21" fmla="*/ 30290 h 184323"/>
              <a:gd name="connsiteX22" fmla="*/ 12411 w 184323"/>
              <a:gd name="connsiteY22" fmla="*/ 36250 h 184323"/>
              <a:gd name="connsiteX23" fmla="*/ 14992 w 184323"/>
              <a:gd name="connsiteY23" fmla="*/ 41043 h 184323"/>
              <a:gd name="connsiteX24" fmla="*/ 18678 w 184323"/>
              <a:gd name="connsiteY24" fmla="*/ 45221 h 184323"/>
              <a:gd name="connsiteX25" fmla="*/ 22979 w 184323"/>
              <a:gd name="connsiteY25" fmla="*/ 49460 h 184323"/>
              <a:gd name="connsiteX26" fmla="*/ 49399 w 184323"/>
              <a:gd name="connsiteY26" fmla="*/ 23040 h 184323"/>
              <a:gd name="connsiteX27" fmla="*/ 57632 w 184323"/>
              <a:gd name="connsiteY27" fmla="*/ 31212 h 184323"/>
              <a:gd name="connsiteX28" fmla="*/ 31274 w 184323"/>
              <a:gd name="connsiteY28" fmla="*/ 57570 h 184323"/>
              <a:gd name="connsiteX29" fmla="*/ 128535 w 184323"/>
              <a:gd name="connsiteY29" fmla="*/ 154954 h 184323"/>
              <a:gd name="connsiteX30" fmla="*/ 138550 w 184323"/>
              <a:gd name="connsiteY30" fmla="*/ 138550 h 184323"/>
              <a:gd name="connsiteX31" fmla="*/ 154955 w 184323"/>
              <a:gd name="connsiteY31" fmla="*/ 128535 h 184323"/>
              <a:gd name="connsiteX32" fmla="*/ 57632 w 184323"/>
              <a:gd name="connsiteY32" fmla="*/ 31212 h 184323"/>
              <a:gd name="connsiteX33" fmla="*/ 161099 w 184323"/>
              <a:gd name="connsiteY33" fmla="*/ 138857 h 184323"/>
              <a:gd name="connsiteX34" fmla="*/ 153296 w 184323"/>
              <a:gd name="connsiteY34" fmla="*/ 141806 h 184323"/>
              <a:gd name="connsiteX35" fmla="*/ 146721 w 184323"/>
              <a:gd name="connsiteY35" fmla="*/ 146721 h 184323"/>
              <a:gd name="connsiteX36" fmla="*/ 141806 w 184323"/>
              <a:gd name="connsiteY36" fmla="*/ 153296 h 184323"/>
              <a:gd name="connsiteX37" fmla="*/ 138857 w 184323"/>
              <a:gd name="connsiteY37" fmla="*/ 161098 h 184323"/>
              <a:gd name="connsiteX38" fmla="*/ 168472 w 184323"/>
              <a:gd name="connsiteY38" fmla="*/ 168471 h 184323"/>
              <a:gd name="connsiteX39" fmla="*/ 161099 w 184323"/>
              <a:gd name="connsiteY39" fmla="*/ 138857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84323" h="184323">
                <a:moveTo>
                  <a:pt x="2396" y="18432"/>
                </a:moveTo>
                <a:cubicBezTo>
                  <a:pt x="3994" y="14746"/>
                  <a:pt x="6144" y="11551"/>
                  <a:pt x="8848" y="8848"/>
                </a:cubicBezTo>
                <a:cubicBezTo>
                  <a:pt x="11551" y="6144"/>
                  <a:pt x="14746" y="3932"/>
                  <a:pt x="18432" y="2396"/>
                </a:cubicBezTo>
                <a:cubicBezTo>
                  <a:pt x="22057" y="799"/>
                  <a:pt x="25990" y="0"/>
                  <a:pt x="30106" y="0"/>
                </a:cubicBezTo>
                <a:cubicBezTo>
                  <a:pt x="34038" y="0"/>
                  <a:pt x="37909" y="737"/>
                  <a:pt x="41596" y="2273"/>
                </a:cubicBezTo>
                <a:cubicBezTo>
                  <a:pt x="45282" y="3809"/>
                  <a:pt x="48600" y="5960"/>
                  <a:pt x="51488" y="8848"/>
                </a:cubicBezTo>
                <a:lnTo>
                  <a:pt x="170008" y="127367"/>
                </a:lnTo>
                <a:lnTo>
                  <a:pt x="184323" y="184323"/>
                </a:lnTo>
                <a:lnTo>
                  <a:pt x="127367" y="170130"/>
                </a:lnTo>
                <a:lnTo>
                  <a:pt x="8848" y="51611"/>
                </a:lnTo>
                <a:cubicBezTo>
                  <a:pt x="5960" y="48723"/>
                  <a:pt x="3748" y="45405"/>
                  <a:pt x="2273" y="41718"/>
                </a:cubicBezTo>
                <a:cubicBezTo>
                  <a:pt x="799" y="38032"/>
                  <a:pt x="0" y="34161"/>
                  <a:pt x="0" y="30167"/>
                </a:cubicBezTo>
                <a:cubicBezTo>
                  <a:pt x="0" y="25989"/>
                  <a:pt x="799" y="22119"/>
                  <a:pt x="2396" y="18432"/>
                </a:cubicBezTo>
                <a:close/>
                <a:moveTo>
                  <a:pt x="49399" y="23040"/>
                </a:moveTo>
                <a:cubicBezTo>
                  <a:pt x="47924" y="21566"/>
                  <a:pt x="46511" y="20091"/>
                  <a:pt x="45159" y="18739"/>
                </a:cubicBezTo>
                <a:cubicBezTo>
                  <a:pt x="43808" y="17388"/>
                  <a:pt x="42456" y="16159"/>
                  <a:pt x="40981" y="15053"/>
                </a:cubicBezTo>
                <a:cubicBezTo>
                  <a:pt x="39507" y="13947"/>
                  <a:pt x="37909" y="13087"/>
                  <a:pt x="36189" y="12473"/>
                </a:cubicBezTo>
                <a:cubicBezTo>
                  <a:pt x="34468" y="11858"/>
                  <a:pt x="32502" y="11551"/>
                  <a:pt x="30229" y="11551"/>
                </a:cubicBezTo>
                <a:cubicBezTo>
                  <a:pt x="27649" y="11551"/>
                  <a:pt x="25252" y="12043"/>
                  <a:pt x="22979" y="13025"/>
                </a:cubicBezTo>
                <a:cubicBezTo>
                  <a:pt x="20706" y="14009"/>
                  <a:pt x="18740" y="15360"/>
                  <a:pt x="17019" y="17081"/>
                </a:cubicBezTo>
                <a:cubicBezTo>
                  <a:pt x="15299" y="18801"/>
                  <a:pt x="13947" y="20767"/>
                  <a:pt x="12964" y="23040"/>
                </a:cubicBezTo>
                <a:cubicBezTo>
                  <a:pt x="11981" y="25314"/>
                  <a:pt x="11489" y="27710"/>
                  <a:pt x="11489" y="30290"/>
                </a:cubicBezTo>
                <a:cubicBezTo>
                  <a:pt x="11489" y="32564"/>
                  <a:pt x="11797" y="34591"/>
                  <a:pt x="12411" y="36250"/>
                </a:cubicBezTo>
                <a:cubicBezTo>
                  <a:pt x="13025" y="37971"/>
                  <a:pt x="13886" y="39568"/>
                  <a:pt x="14992" y="41043"/>
                </a:cubicBezTo>
                <a:cubicBezTo>
                  <a:pt x="16098" y="42517"/>
                  <a:pt x="17326" y="43931"/>
                  <a:pt x="18678" y="45221"/>
                </a:cubicBezTo>
                <a:cubicBezTo>
                  <a:pt x="20030" y="46511"/>
                  <a:pt x="21504" y="47924"/>
                  <a:pt x="22979" y="49460"/>
                </a:cubicBezTo>
                <a:lnTo>
                  <a:pt x="49399" y="23040"/>
                </a:lnTo>
                <a:close/>
                <a:moveTo>
                  <a:pt x="57632" y="31212"/>
                </a:moveTo>
                <a:lnTo>
                  <a:pt x="31274" y="57570"/>
                </a:lnTo>
                <a:lnTo>
                  <a:pt x="128535" y="154954"/>
                </a:lnTo>
                <a:cubicBezTo>
                  <a:pt x="130624" y="148565"/>
                  <a:pt x="134003" y="143096"/>
                  <a:pt x="138550" y="138550"/>
                </a:cubicBezTo>
                <a:cubicBezTo>
                  <a:pt x="143158" y="133942"/>
                  <a:pt x="148626" y="130624"/>
                  <a:pt x="154955" y="128535"/>
                </a:cubicBezTo>
                <a:lnTo>
                  <a:pt x="57632" y="31212"/>
                </a:lnTo>
                <a:close/>
                <a:moveTo>
                  <a:pt x="161099" y="138857"/>
                </a:moveTo>
                <a:cubicBezTo>
                  <a:pt x="158334" y="139471"/>
                  <a:pt x="155753" y="140454"/>
                  <a:pt x="153296" y="141806"/>
                </a:cubicBezTo>
                <a:cubicBezTo>
                  <a:pt x="150838" y="143158"/>
                  <a:pt x="148626" y="144817"/>
                  <a:pt x="146721" y="146721"/>
                </a:cubicBezTo>
                <a:cubicBezTo>
                  <a:pt x="144817" y="148626"/>
                  <a:pt x="143158" y="150838"/>
                  <a:pt x="141806" y="153296"/>
                </a:cubicBezTo>
                <a:cubicBezTo>
                  <a:pt x="140454" y="155753"/>
                  <a:pt x="139471" y="158395"/>
                  <a:pt x="138857" y="161098"/>
                </a:cubicBezTo>
                <a:lnTo>
                  <a:pt x="168472" y="168471"/>
                </a:lnTo>
                <a:lnTo>
                  <a:pt x="161099" y="138857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9" name="Volný tvar: obrazec 58">
            <a:extLst>
              <a:ext uri="{FF2B5EF4-FFF2-40B4-BE49-F238E27FC236}">
                <a16:creationId xmlns:a16="http://schemas.microsoft.com/office/drawing/2014/main" id="{D63D2625-B871-57B0-08C2-D2AEE800F48D}"/>
              </a:ext>
            </a:extLst>
          </p:cNvPr>
          <p:cNvSpPr/>
          <p:nvPr/>
        </p:nvSpPr>
        <p:spPr>
          <a:xfrm>
            <a:off x="4513447" y="2229709"/>
            <a:ext cx="282866" cy="455728"/>
          </a:xfrm>
          <a:custGeom>
            <a:avLst/>
            <a:gdLst>
              <a:gd name="connsiteX0" fmla="*/ 92653 w 110594"/>
              <a:gd name="connsiteY0" fmla="*/ 134802 h 178179"/>
              <a:gd name="connsiteX1" fmla="*/ 101316 w 110594"/>
              <a:gd name="connsiteY1" fmla="*/ 136829 h 178179"/>
              <a:gd name="connsiteX2" fmla="*/ 108444 w 110594"/>
              <a:gd name="connsiteY2" fmla="*/ 141806 h 178179"/>
              <a:gd name="connsiteX3" fmla="*/ 113236 w 110594"/>
              <a:gd name="connsiteY3" fmla="*/ 149118 h 178179"/>
              <a:gd name="connsiteX4" fmla="*/ 115018 w 110594"/>
              <a:gd name="connsiteY4" fmla="*/ 157842 h 178179"/>
              <a:gd name="connsiteX5" fmla="*/ 113174 w 110594"/>
              <a:gd name="connsiteY5" fmla="*/ 166813 h 178179"/>
              <a:gd name="connsiteX6" fmla="*/ 108259 w 110594"/>
              <a:gd name="connsiteY6" fmla="*/ 174124 h 178179"/>
              <a:gd name="connsiteX7" fmla="*/ 100947 w 110594"/>
              <a:gd name="connsiteY7" fmla="*/ 179039 h 178179"/>
              <a:gd name="connsiteX8" fmla="*/ 92039 w 110594"/>
              <a:gd name="connsiteY8" fmla="*/ 180883 h 178179"/>
              <a:gd name="connsiteX9" fmla="*/ 83069 w 110594"/>
              <a:gd name="connsiteY9" fmla="*/ 179039 h 178179"/>
              <a:gd name="connsiteX10" fmla="*/ 75757 w 110594"/>
              <a:gd name="connsiteY10" fmla="*/ 174124 h 178179"/>
              <a:gd name="connsiteX11" fmla="*/ 70841 w 110594"/>
              <a:gd name="connsiteY11" fmla="*/ 166813 h 178179"/>
              <a:gd name="connsiteX12" fmla="*/ 68998 w 110594"/>
              <a:gd name="connsiteY12" fmla="*/ 157842 h 178179"/>
              <a:gd name="connsiteX13" fmla="*/ 72316 w 110594"/>
              <a:gd name="connsiteY13" fmla="*/ 145984 h 178179"/>
              <a:gd name="connsiteX14" fmla="*/ 81286 w 110594"/>
              <a:gd name="connsiteY14" fmla="*/ 137505 h 178179"/>
              <a:gd name="connsiteX15" fmla="*/ 57324 w 110594"/>
              <a:gd name="connsiteY15" fmla="*/ 89704 h 178179"/>
              <a:gd name="connsiteX16" fmla="*/ 33485 w 110594"/>
              <a:gd name="connsiteY16" fmla="*/ 137321 h 178179"/>
              <a:gd name="connsiteX17" fmla="*/ 38646 w 110594"/>
              <a:gd name="connsiteY17" fmla="*/ 141007 h 178179"/>
              <a:gd name="connsiteX18" fmla="*/ 42578 w 110594"/>
              <a:gd name="connsiteY18" fmla="*/ 145861 h 178179"/>
              <a:gd name="connsiteX19" fmla="*/ 45098 w 110594"/>
              <a:gd name="connsiteY19" fmla="*/ 151575 h 178179"/>
              <a:gd name="connsiteX20" fmla="*/ 46019 w 110594"/>
              <a:gd name="connsiteY20" fmla="*/ 157842 h 178179"/>
              <a:gd name="connsiteX21" fmla="*/ 44176 w 110594"/>
              <a:gd name="connsiteY21" fmla="*/ 166813 h 178179"/>
              <a:gd name="connsiteX22" fmla="*/ 39261 w 110594"/>
              <a:gd name="connsiteY22" fmla="*/ 174124 h 178179"/>
              <a:gd name="connsiteX23" fmla="*/ 31949 w 110594"/>
              <a:gd name="connsiteY23" fmla="*/ 179039 h 178179"/>
              <a:gd name="connsiteX24" fmla="*/ 23040 w 110594"/>
              <a:gd name="connsiteY24" fmla="*/ 180883 h 178179"/>
              <a:gd name="connsiteX25" fmla="*/ 14070 w 110594"/>
              <a:gd name="connsiteY25" fmla="*/ 179039 h 178179"/>
              <a:gd name="connsiteX26" fmla="*/ 6758 w 110594"/>
              <a:gd name="connsiteY26" fmla="*/ 174124 h 178179"/>
              <a:gd name="connsiteX27" fmla="*/ 1843 w 110594"/>
              <a:gd name="connsiteY27" fmla="*/ 166813 h 178179"/>
              <a:gd name="connsiteX28" fmla="*/ 0 w 110594"/>
              <a:gd name="connsiteY28" fmla="*/ 157842 h 178179"/>
              <a:gd name="connsiteX29" fmla="*/ 1720 w 110594"/>
              <a:gd name="connsiteY29" fmla="*/ 149179 h 178179"/>
              <a:gd name="connsiteX30" fmla="*/ 6389 w 110594"/>
              <a:gd name="connsiteY30" fmla="*/ 141991 h 178179"/>
              <a:gd name="connsiteX31" fmla="*/ 13394 w 110594"/>
              <a:gd name="connsiteY31" fmla="*/ 137014 h 178179"/>
              <a:gd name="connsiteX32" fmla="*/ 21996 w 110594"/>
              <a:gd name="connsiteY32" fmla="*/ 134863 h 178179"/>
              <a:gd name="connsiteX33" fmla="*/ 50996 w 110594"/>
              <a:gd name="connsiteY33" fmla="*/ 76740 h 178179"/>
              <a:gd name="connsiteX34" fmla="*/ 20460 w 110594"/>
              <a:gd name="connsiteY34" fmla="*/ 15729 h 178179"/>
              <a:gd name="connsiteX35" fmla="*/ 25682 w 110594"/>
              <a:gd name="connsiteY35" fmla="*/ 0 h 178179"/>
              <a:gd name="connsiteX36" fmla="*/ 57447 w 110594"/>
              <a:gd name="connsiteY36" fmla="*/ 63714 h 178179"/>
              <a:gd name="connsiteX37" fmla="*/ 89213 w 110594"/>
              <a:gd name="connsiteY37" fmla="*/ 0 h 178179"/>
              <a:gd name="connsiteX38" fmla="*/ 94435 w 110594"/>
              <a:gd name="connsiteY38" fmla="*/ 15729 h 178179"/>
              <a:gd name="connsiteX39" fmla="*/ 63899 w 110594"/>
              <a:gd name="connsiteY39" fmla="*/ 76740 h 178179"/>
              <a:gd name="connsiteX40" fmla="*/ 92653 w 110594"/>
              <a:gd name="connsiteY40" fmla="*/ 134802 h 178179"/>
              <a:gd name="connsiteX41" fmla="*/ 22856 w 110594"/>
              <a:gd name="connsiteY41" fmla="*/ 169393 h 178179"/>
              <a:gd name="connsiteX42" fmla="*/ 27341 w 110594"/>
              <a:gd name="connsiteY42" fmla="*/ 168472 h 178179"/>
              <a:gd name="connsiteX43" fmla="*/ 30966 w 110594"/>
              <a:gd name="connsiteY43" fmla="*/ 166014 h 178179"/>
              <a:gd name="connsiteX44" fmla="*/ 33424 w 110594"/>
              <a:gd name="connsiteY44" fmla="*/ 162389 h 178179"/>
              <a:gd name="connsiteX45" fmla="*/ 34345 w 110594"/>
              <a:gd name="connsiteY45" fmla="*/ 157904 h 178179"/>
              <a:gd name="connsiteX46" fmla="*/ 33424 w 110594"/>
              <a:gd name="connsiteY46" fmla="*/ 153418 h 178179"/>
              <a:gd name="connsiteX47" fmla="*/ 30966 w 110594"/>
              <a:gd name="connsiteY47" fmla="*/ 149793 h 178179"/>
              <a:gd name="connsiteX48" fmla="*/ 27341 w 110594"/>
              <a:gd name="connsiteY48" fmla="*/ 147336 h 178179"/>
              <a:gd name="connsiteX49" fmla="*/ 22856 w 110594"/>
              <a:gd name="connsiteY49" fmla="*/ 146414 h 178179"/>
              <a:gd name="connsiteX50" fmla="*/ 18371 w 110594"/>
              <a:gd name="connsiteY50" fmla="*/ 147336 h 178179"/>
              <a:gd name="connsiteX51" fmla="*/ 14746 w 110594"/>
              <a:gd name="connsiteY51" fmla="*/ 149793 h 178179"/>
              <a:gd name="connsiteX52" fmla="*/ 12288 w 110594"/>
              <a:gd name="connsiteY52" fmla="*/ 153418 h 178179"/>
              <a:gd name="connsiteX53" fmla="*/ 11366 w 110594"/>
              <a:gd name="connsiteY53" fmla="*/ 157904 h 178179"/>
              <a:gd name="connsiteX54" fmla="*/ 12288 w 110594"/>
              <a:gd name="connsiteY54" fmla="*/ 162389 h 178179"/>
              <a:gd name="connsiteX55" fmla="*/ 14746 w 110594"/>
              <a:gd name="connsiteY55" fmla="*/ 166014 h 178179"/>
              <a:gd name="connsiteX56" fmla="*/ 18371 w 110594"/>
              <a:gd name="connsiteY56" fmla="*/ 168472 h 178179"/>
              <a:gd name="connsiteX57" fmla="*/ 22856 w 110594"/>
              <a:gd name="connsiteY57" fmla="*/ 169393 h 178179"/>
              <a:gd name="connsiteX58" fmla="*/ 91977 w 110594"/>
              <a:gd name="connsiteY58" fmla="*/ 169393 h 178179"/>
              <a:gd name="connsiteX59" fmla="*/ 96462 w 110594"/>
              <a:gd name="connsiteY59" fmla="*/ 168472 h 178179"/>
              <a:gd name="connsiteX60" fmla="*/ 100087 w 110594"/>
              <a:gd name="connsiteY60" fmla="*/ 166014 h 178179"/>
              <a:gd name="connsiteX61" fmla="*/ 102545 w 110594"/>
              <a:gd name="connsiteY61" fmla="*/ 162389 h 178179"/>
              <a:gd name="connsiteX62" fmla="*/ 103467 w 110594"/>
              <a:gd name="connsiteY62" fmla="*/ 157904 h 178179"/>
              <a:gd name="connsiteX63" fmla="*/ 102545 w 110594"/>
              <a:gd name="connsiteY63" fmla="*/ 153418 h 178179"/>
              <a:gd name="connsiteX64" fmla="*/ 100087 w 110594"/>
              <a:gd name="connsiteY64" fmla="*/ 149793 h 178179"/>
              <a:gd name="connsiteX65" fmla="*/ 96462 w 110594"/>
              <a:gd name="connsiteY65" fmla="*/ 147336 h 178179"/>
              <a:gd name="connsiteX66" fmla="*/ 91977 w 110594"/>
              <a:gd name="connsiteY66" fmla="*/ 146414 h 178179"/>
              <a:gd name="connsiteX67" fmla="*/ 87492 w 110594"/>
              <a:gd name="connsiteY67" fmla="*/ 147336 h 178179"/>
              <a:gd name="connsiteX68" fmla="*/ 83867 w 110594"/>
              <a:gd name="connsiteY68" fmla="*/ 149793 h 178179"/>
              <a:gd name="connsiteX69" fmla="*/ 81409 w 110594"/>
              <a:gd name="connsiteY69" fmla="*/ 153418 h 178179"/>
              <a:gd name="connsiteX70" fmla="*/ 80488 w 110594"/>
              <a:gd name="connsiteY70" fmla="*/ 157904 h 178179"/>
              <a:gd name="connsiteX71" fmla="*/ 81409 w 110594"/>
              <a:gd name="connsiteY71" fmla="*/ 162389 h 178179"/>
              <a:gd name="connsiteX72" fmla="*/ 83867 w 110594"/>
              <a:gd name="connsiteY72" fmla="*/ 166014 h 178179"/>
              <a:gd name="connsiteX73" fmla="*/ 87492 w 110594"/>
              <a:gd name="connsiteY73" fmla="*/ 168472 h 178179"/>
              <a:gd name="connsiteX74" fmla="*/ 91977 w 110594"/>
              <a:gd name="connsiteY74" fmla="*/ 169393 h 17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10594" h="178179">
                <a:moveTo>
                  <a:pt x="92653" y="134802"/>
                </a:moveTo>
                <a:cubicBezTo>
                  <a:pt x="95725" y="134925"/>
                  <a:pt x="98613" y="135601"/>
                  <a:pt x="101316" y="136829"/>
                </a:cubicBezTo>
                <a:cubicBezTo>
                  <a:pt x="104019" y="138058"/>
                  <a:pt x="106416" y="139717"/>
                  <a:pt x="108444" y="141806"/>
                </a:cubicBezTo>
                <a:cubicBezTo>
                  <a:pt x="110471" y="143895"/>
                  <a:pt x="112069" y="146353"/>
                  <a:pt x="113236" y="149118"/>
                </a:cubicBezTo>
                <a:cubicBezTo>
                  <a:pt x="114403" y="151882"/>
                  <a:pt x="115018" y="154770"/>
                  <a:pt x="115018" y="157842"/>
                </a:cubicBezTo>
                <a:cubicBezTo>
                  <a:pt x="115018" y="161037"/>
                  <a:pt x="114403" y="163986"/>
                  <a:pt x="113174" y="166813"/>
                </a:cubicBezTo>
                <a:cubicBezTo>
                  <a:pt x="111946" y="169639"/>
                  <a:pt x="110287" y="172035"/>
                  <a:pt x="108259" y="174124"/>
                </a:cubicBezTo>
                <a:cubicBezTo>
                  <a:pt x="106170" y="176213"/>
                  <a:pt x="103713" y="177872"/>
                  <a:pt x="100947" y="179039"/>
                </a:cubicBezTo>
                <a:cubicBezTo>
                  <a:pt x="98121" y="180268"/>
                  <a:pt x="95172" y="180883"/>
                  <a:pt x="92039" y="180883"/>
                </a:cubicBezTo>
                <a:cubicBezTo>
                  <a:pt x="88844" y="180883"/>
                  <a:pt x="85895" y="180268"/>
                  <a:pt x="83069" y="179039"/>
                </a:cubicBezTo>
                <a:cubicBezTo>
                  <a:pt x="80242" y="177811"/>
                  <a:pt x="77845" y="176152"/>
                  <a:pt x="75757" y="174124"/>
                </a:cubicBezTo>
                <a:cubicBezTo>
                  <a:pt x="73668" y="172035"/>
                  <a:pt x="72009" y="169639"/>
                  <a:pt x="70841" y="166813"/>
                </a:cubicBezTo>
                <a:cubicBezTo>
                  <a:pt x="69613" y="164048"/>
                  <a:pt x="68998" y="161037"/>
                  <a:pt x="68998" y="157842"/>
                </a:cubicBezTo>
                <a:cubicBezTo>
                  <a:pt x="68998" y="153603"/>
                  <a:pt x="70104" y="149609"/>
                  <a:pt x="72316" y="145984"/>
                </a:cubicBezTo>
                <a:cubicBezTo>
                  <a:pt x="74528" y="142298"/>
                  <a:pt x="77477" y="139533"/>
                  <a:pt x="81286" y="137505"/>
                </a:cubicBezTo>
                <a:lnTo>
                  <a:pt x="57324" y="89704"/>
                </a:lnTo>
                <a:lnTo>
                  <a:pt x="33485" y="137321"/>
                </a:lnTo>
                <a:cubicBezTo>
                  <a:pt x="35390" y="138365"/>
                  <a:pt x="37110" y="139594"/>
                  <a:pt x="38646" y="141007"/>
                </a:cubicBezTo>
                <a:cubicBezTo>
                  <a:pt x="40182" y="142420"/>
                  <a:pt x="41473" y="144079"/>
                  <a:pt x="42578" y="145861"/>
                </a:cubicBezTo>
                <a:cubicBezTo>
                  <a:pt x="43685" y="147643"/>
                  <a:pt x="44483" y="149548"/>
                  <a:pt x="45098" y="151575"/>
                </a:cubicBezTo>
                <a:cubicBezTo>
                  <a:pt x="45712" y="153603"/>
                  <a:pt x="46019" y="155692"/>
                  <a:pt x="46019" y="157842"/>
                </a:cubicBezTo>
                <a:cubicBezTo>
                  <a:pt x="46019" y="161037"/>
                  <a:pt x="45405" y="163986"/>
                  <a:pt x="44176" y="166813"/>
                </a:cubicBezTo>
                <a:cubicBezTo>
                  <a:pt x="42947" y="169639"/>
                  <a:pt x="41288" y="172035"/>
                  <a:pt x="39261" y="174124"/>
                </a:cubicBezTo>
                <a:cubicBezTo>
                  <a:pt x="37171" y="176213"/>
                  <a:pt x="34714" y="177872"/>
                  <a:pt x="31949" y="179039"/>
                </a:cubicBezTo>
                <a:cubicBezTo>
                  <a:pt x="29123" y="180268"/>
                  <a:pt x="26174" y="180883"/>
                  <a:pt x="23040" y="180883"/>
                </a:cubicBezTo>
                <a:cubicBezTo>
                  <a:pt x="19845" y="180883"/>
                  <a:pt x="16896" y="180268"/>
                  <a:pt x="14070" y="179039"/>
                </a:cubicBezTo>
                <a:cubicBezTo>
                  <a:pt x="11243" y="177811"/>
                  <a:pt x="8847" y="176152"/>
                  <a:pt x="6758" y="174124"/>
                </a:cubicBezTo>
                <a:cubicBezTo>
                  <a:pt x="4670" y="172035"/>
                  <a:pt x="3011" y="169639"/>
                  <a:pt x="1843" y="166813"/>
                </a:cubicBezTo>
                <a:cubicBezTo>
                  <a:pt x="614" y="164048"/>
                  <a:pt x="0" y="161037"/>
                  <a:pt x="0" y="157842"/>
                </a:cubicBezTo>
                <a:cubicBezTo>
                  <a:pt x="0" y="154770"/>
                  <a:pt x="553" y="151882"/>
                  <a:pt x="1720" y="149179"/>
                </a:cubicBezTo>
                <a:cubicBezTo>
                  <a:pt x="2888" y="146476"/>
                  <a:pt x="4424" y="144079"/>
                  <a:pt x="6389" y="141991"/>
                </a:cubicBezTo>
                <a:cubicBezTo>
                  <a:pt x="8356" y="139901"/>
                  <a:pt x="10691" y="138243"/>
                  <a:pt x="13394" y="137014"/>
                </a:cubicBezTo>
                <a:cubicBezTo>
                  <a:pt x="16036" y="135723"/>
                  <a:pt x="18924" y="135048"/>
                  <a:pt x="21996" y="134863"/>
                </a:cubicBezTo>
                <a:lnTo>
                  <a:pt x="50996" y="76740"/>
                </a:lnTo>
                <a:lnTo>
                  <a:pt x="20460" y="15729"/>
                </a:lnTo>
                <a:lnTo>
                  <a:pt x="25682" y="0"/>
                </a:lnTo>
                <a:lnTo>
                  <a:pt x="57447" y="63714"/>
                </a:lnTo>
                <a:lnTo>
                  <a:pt x="89213" y="0"/>
                </a:lnTo>
                <a:lnTo>
                  <a:pt x="94435" y="15729"/>
                </a:lnTo>
                <a:lnTo>
                  <a:pt x="63899" y="76740"/>
                </a:lnTo>
                <a:lnTo>
                  <a:pt x="92653" y="134802"/>
                </a:lnTo>
                <a:close/>
                <a:moveTo>
                  <a:pt x="22856" y="169393"/>
                </a:moveTo>
                <a:cubicBezTo>
                  <a:pt x="24453" y="169393"/>
                  <a:pt x="25989" y="169086"/>
                  <a:pt x="27341" y="168472"/>
                </a:cubicBezTo>
                <a:cubicBezTo>
                  <a:pt x="28693" y="167857"/>
                  <a:pt x="29922" y="167058"/>
                  <a:pt x="30966" y="166014"/>
                </a:cubicBezTo>
                <a:cubicBezTo>
                  <a:pt x="32011" y="164969"/>
                  <a:pt x="32809" y="163741"/>
                  <a:pt x="33424" y="162389"/>
                </a:cubicBezTo>
                <a:cubicBezTo>
                  <a:pt x="34038" y="161037"/>
                  <a:pt x="34345" y="159501"/>
                  <a:pt x="34345" y="157904"/>
                </a:cubicBezTo>
                <a:cubicBezTo>
                  <a:pt x="34345" y="156306"/>
                  <a:pt x="34038" y="154770"/>
                  <a:pt x="33424" y="153418"/>
                </a:cubicBezTo>
                <a:cubicBezTo>
                  <a:pt x="32809" y="152067"/>
                  <a:pt x="32011" y="150838"/>
                  <a:pt x="30966" y="149793"/>
                </a:cubicBezTo>
                <a:cubicBezTo>
                  <a:pt x="29922" y="148749"/>
                  <a:pt x="28693" y="147950"/>
                  <a:pt x="27341" y="147336"/>
                </a:cubicBezTo>
                <a:cubicBezTo>
                  <a:pt x="25989" y="146721"/>
                  <a:pt x="24453" y="146414"/>
                  <a:pt x="22856" y="146414"/>
                </a:cubicBezTo>
                <a:cubicBezTo>
                  <a:pt x="21258" y="146414"/>
                  <a:pt x="19722" y="146721"/>
                  <a:pt x="18371" y="147336"/>
                </a:cubicBezTo>
                <a:cubicBezTo>
                  <a:pt x="17019" y="147950"/>
                  <a:pt x="15790" y="148749"/>
                  <a:pt x="14746" y="149793"/>
                </a:cubicBezTo>
                <a:cubicBezTo>
                  <a:pt x="13701" y="150838"/>
                  <a:pt x="12902" y="152067"/>
                  <a:pt x="12288" y="153418"/>
                </a:cubicBezTo>
                <a:cubicBezTo>
                  <a:pt x="11674" y="154770"/>
                  <a:pt x="11366" y="156306"/>
                  <a:pt x="11366" y="157904"/>
                </a:cubicBezTo>
                <a:cubicBezTo>
                  <a:pt x="11366" y="159501"/>
                  <a:pt x="11674" y="161037"/>
                  <a:pt x="12288" y="162389"/>
                </a:cubicBezTo>
                <a:cubicBezTo>
                  <a:pt x="12902" y="163741"/>
                  <a:pt x="13701" y="164969"/>
                  <a:pt x="14746" y="166014"/>
                </a:cubicBezTo>
                <a:cubicBezTo>
                  <a:pt x="15790" y="167058"/>
                  <a:pt x="17019" y="167857"/>
                  <a:pt x="18371" y="168472"/>
                </a:cubicBezTo>
                <a:cubicBezTo>
                  <a:pt x="19722" y="169086"/>
                  <a:pt x="21197" y="169393"/>
                  <a:pt x="22856" y="169393"/>
                </a:cubicBezTo>
                <a:close/>
                <a:moveTo>
                  <a:pt x="91977" y="169393"/>
                </a:moveTo>
                <a:cubicBezTo>
                  <a:pt x="93575" y="169393"/>
                  <a:pt x="95111" y="169086"/>
                  <a:pt x="96462" y="168472"/>
                </a:cubicBezTo>
                <a:cubicBezTo>
                  <a:pt x="97814" y="167857"/>
                  <a:pt x="99043" y="167058"/>
                  <a:pt x="100087" y="166014"/>
                </a:cubicBezTo>
                <a:cubicBezTo>
                  <a:pt x="101132" y="164969"/>
                  <a:pt x="101931" y="163741"/>
                  <a:pt x="102545" y="162389"/>
                </a:cubicBezTo>
                <a:cubicBezTo>
                  <a:pt x="103159" y="161037"/>
                  <a:pt x="103467" y="159501"/>
                  <a:pt x="103467" y="157904"/>
                </a:cubicBezTo>
                <a:cubicBezTo>
                  <a:pt x="103467" y="156306"/>
                  <a:pt x="103159" y="154770"/>
                  <a:pt x="102545" y="153418"/>
                </a:cubicBezTo>
                <a:cubicBezTo>
                  <a:pt x="101931" y="152067"/>
                  <a:pt x="101132" y="150838"/>
                  <a:pt x="100087" y="149793"/>
                </a:cubicBezTo>
                <a:cubicBezTo>
                  <a:pt x="99043" y="148749"/>
                  <a:pt x="97814" y="147950"/>
                  <a:pt x="96462" y="147336"/>
                </a:cubicBezTo>
                <a:cubicBezTo>
                  <a:pt x="95111" y="146721"/>
                  <a:pt x="93575" y="146414"/>
                  <a:pt x="91977" y="146414"/>
                </a:cubicBezTo>
                <a:cubicBezTo>
                  <a:pt x="90380" y="146414"/>
                  <a:pt x="88844" y="146721"/>
                  <a:pt x="87492" y="147336"/>
                </a:cubicBezTo>
                <a:cubicBezTo>
                  <a:pt x="86141" y="147950"/>
                  <a:pt x="84911" y="148749"/>
                  <a:pt x="83867" y="149793"/>
                </a:cubicBezTo>
                <a:cubicBezTo>
                  <a:pt x="82823" y="150838"/>
                  <a:pt x="82024" y="152067"/>
                  <a:pt x="81409" y="153418"/>
                </a:cubicBezTo>
                <a:cubicBezTo>
                  <a:pt x="80795" y="154770"/>
                  <a:pt x="80488" y="156306"/>
                  <a:pt x="80488" y="157904"/>
                </a:cubicBezTo>
                <a:cubicBezTo>
                  <a:pt x="80488" y="159501"/>
                  <a:pt x="80795" y="161037"/>
                  <a:pt x="81409" y="162389"/>
                </a:cubicBezTo>
                <a:cubicBezTo>
                  <a:pt x="82024" y="163741"/>
                  <a:pt x="82823" y="164969"/>
                  <a:pt x="83867" y="166014"/>
                </a:cubicBezTo>
                <a:cubicBezTo>
                  <a:pt x="84911" y="167058"/>
                  <a:pt x="86141" y="167857"/>
                  <a:pt x="87492" y="168472"/>
                </a:cubicBezTo>
                <a:cubicBezTo>
                  <a:pt x="88844" y="169086"/>
                  <a:pt x="90318" y="169393"/>
                  <a:pt x="91977" y="169393"/>
                </a:cubicBez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60" name="Volný tvar: obrazec 59">
            <a:extLst>
              <a:ext uri="{FF2B5EF4-FFF2-40B4-BE49-F238E27FC236}">
                <a16:creationId xmlns:a16="http://schemas.microsoft.com/office/drawing/2014/main" id="{4B1C9AAE-441A-745D-45A9-D76465A6F393}"/>
              </a:ext>
            </a:extLst>
          </p:cNvPr>
          <p:cNvSpPr/>
          <p:nvPr/>
        </p:nvSpPr>
        <p:spPr>
          <a:xfrm>
            <a:off x="5398668" y="2229716"/>
            <a:ext cx="471443" cy="471443"/>
          </a:xfrm>
          <a:custGeom>
            <a:avLst/>
            <a:gdLst>
              <a:gd name="connsiteX0" fmla="*/ 132467 w 184323"/>
              <a:gd name="connsiteY0" fmla="*/ 0 h 184323"/>
              <a:gd name="connsiteX1" fmla="*/ 184323 w 184323"/>
              <a:gd name="connsiteY1" fmla="*/ 51856 h 184323"/>
              <a:gd name="connsiteX2" fmla="*/ 51856 w 184323"/>
              <a:gd name="connsiteY2" fmla="*/ 184323 h 184323"/>
              <a:gd name="connsiteX3" fmla="*/ 0 w 184323"/>
              <a:gd name="connsiteY3" fmla="*/ 132467 h 184323"/>
              <a:gd name="connsiteX4" fmla="*/ 132467 w 184323"/>
              <a:gd name="connsiteY4" fmla="*/ 0 h 184323"/>
              <a:gd name="connsiteX5" fmla="*/ 16282 w 184323"/>
              <a:gd name="connsiteY5" fmla="*/ 132467 h 184323"/>
              <a:gd name="connsiteX6" fmla="*/ 51856 w 184323"/>
              <a:gd name="connsiteY6" fmla="*/ 168041 h 184323"/>
              <a:gd name="connsiteX7" fmla="*/ 168041 w 184323"/>
              <a:gd name="connsiteY7" fmla="*/ 51856 h 184323"/>
              <a:gd name="connsiteX8" fmla="*/ 132467 w 184323"/>
              <a:gd name="connsiteY8" fmla="*/ 16282 h 184323"/>
              <a:gd name="connsiteX9" fmla="*/ 124541 w 184323"/>
              <a:gd name="connsiteY9" fmla="*/ 24208 h 184323"/>
              <a:gd name="connsiteX10" fmla="*/ 134863 w 184323"/>
              <a:gd name="connsiteY10" fmla="*/ 34530 h 184323"/>
              <a:gd name="connsiteX11" fmla="*/ 126692 w 184323"/>
              <a:gd name="connsiteY11" fmla="*/ 42702 h 184323"/>
              <a:gd name="connsiteX12" fmla="*/ 116369 w 184323"/>
              <a:gd name="connsiteY12" fmla="*/ 32380 h 184323"/>
              <a:gd name="connsiteX13" fmla="*/ 101501 w 184323"/>
              <a:gd name="connsiteY13" fmla="*/ 47248 h 184323"/>
              <a:gd name="connsiteX14" fmla="*/ 119257 w 184323"/>
              <a:gd name="connsiteY14" fmla="*/ 65066 h 184323"/>
              <a:gd name="connsiteX15" fmla="*/ 111147 w 184323"/>
              <a:gd name="connsiteY15" fmla="*/ 73176 h 184323"/>
              <a:gd name="connsiteX16" fmla="*/ 93329 w 184323"/>
              <a:gd name="connsiteY16" fmla="*/ 55420 h 184323"/>
              <a:gd name="connsiteX17" fmla="*/ 78460 w 184323"/>
              <a:gd name="connsiteY17" fmla="*/ 70289 h 184323"/>
              <a:gd name="connsiteX18" fmla="*/ 88782 w 184323"/>
              <a:gd name="connsiteY18" fmla="*/ 80734 h 184323"/>
              <a:gd name="connsiteX19" fmla="*/ 80672 w 184323"/>
              <a:gd name="connsiteY19" fmla="*/ 88844 h 184323"/>
              <a:gd name="connsiteX20" fmla="*/ 70228 w 184323"/>
              <a:gd name="connsiteY20" fmla="*/ 78522 h 184323"/>
              <a:gd name="connsiteX21" fmla="*/ 55359 w 184323"/>
              <a:gd name="connsiteY21" fmla="*/ 93391 h 184323"/>
              <a:gd name="connsiteX22" fmla="*/ 73115 w 184323"/>
              <a:gd name="connsiteY22" fmla="*/ 111208 h 184323"/>
              <a:gd name="connsiteX23" fmla="*/ 65004 w 184323"/>
              <a:gd name="connsiteY23" fmla="*/ 119319 h 184323"/>
              <a:gd name="connsiteX24" fmla="*/ 47187 w 184323"/>
              <a:gd name="connsiteY24" fmla="*/ 101562 h 184323"/>
              <a:gd name="connsiteX25" fmla="*/ 32318 w 184323"/>
              <a:gd name="connsiteY25" fmla="*/ 116431 h 184323"/>
              <a:gd name="connsiteX26" fmla="*/ 42640 w 184323"/>
              <a:gd name="connsiteY26" fmla="*/ 126753 h 184323"/>
              <a:gd name="connsiteX27" fmla="*/ 34468 w 184323"/>
              <a:gd name="connsiteY27" fmla="*/ 134925 h 184323"/>
              <a:gd name="connsiteX28" fmla="*/ 24147 w 184323"/>
              <a:gd name="connsiteY28" fmla="*/ 124603 h 184323"/>
              <a:gd name="connsiteX29" fmla="*/ 16282 w 184323"/>
              <a:gd name="connsiteY29" fmla="*/ 132467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84323" h="184323">
                <a:moveTo>
                  <a:pt x="132467" y="0"/>
                </a:moveTo>
                <a:lnTo>
                  <a:pt x="184323" y="51856"/>
                </a:lnTo>
                <a:lnTo>
                  <a:pt x="51856" y="184323"/>
                </a:lnTo>
                <a:lnTo>
                  <a:pt x="0" y="132467"/>
                </a:lnTo>
                <a:lnTo>
                  <a:pt x="132467" y="0"/>
                </a:lnTo>
                <a:close/>
                <a:moveTo>
                  <a:pt x="16282" y="132467"/>
                </a:moveTo>
                <a:lnTo>
                  <a:pt x="51856" y="168041"/>
                </a:lnTo>
                <a:lnTo>
                  <a:pt x="168041" y="51856"/>
                </a:lnTo>
                <a:lnTo>
                  <a:pt x="132467" y="16282"/>
                </a:lnTo>
                <a:lnTo>
                  <a:pt x="124541" y="24208"/>
                </a:lnTo>
                <a:lnTo>
                  <a:pt x="134863" y="34530"/>
                </a:lnTo>
                <a:lnTo>
                  <a:pt x="126692" y="42702"/>
                </a:lnTo>
                <a:lnTo>
                  <a:pt x="116369" y="32380"/>
                </a:lnTo>
                <a:lnTo>
                  <a:pt x="101501" y="47248"/>
                </a:lnTo>
                <a:lnTo>
                  <a:pt x="119257" y="65066"/>
                </a:lnTo>
                <a:lnTo>
                  <a:pt x="111147" y="73176"/>
                </a:lnTo>
                <a:lnTo>
                  <a:pt x="93329" y="55420"/>
                </a:lnTo>
                <a:lnTo>
                  <a:pt x="78460" y="70289"/>
                </a:lnTo>
                <a:lnTo>
                  <a:pt x="88782" y="80734"/>
                </a:lnTo>
                <a:lnTo>
                  <a:pt x="80672" y="88844"/>
                </a:lnTo>
                <a:lnTo>
                  <a:pt x="70228" y="78522"/>
                </a:lnTo>
                <a:lnTo>
                  <a:pt x="55359" y="93391"/>
                </a:lnTo>
                <a:lnTo>
                  <a:pt x="73115" y="111208"/>
                </a:lnTo>
                <a:lnTo>
                  <a:pt x="65004" y="119319"/>
                </a:lnTo>
                <a:lnTo>
                  <a:pt x="47187" y="101562"/>
                </a:lnTo>
                <a:lnTo>
                  <a:pt x="32318" y="116431"/>
                </a:lnTo>
                <a:lnTo>
                  <a:pt x="42640" y="126753"/>
                </a:lnTo>
                <a:lnTo>
                  <a:pt x="34468" y="134925"/>
                </a:lnTo>
                <a:lnTo>
                  <a:pt x="24147" y="124603"/>
                </a:lnTo>
                <a:lnTo>
                  <a:pt x="16282" y="132467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61" name="Volný tvar: obrazec 60">
            <a:extLst>
              <a:ext uri="{FF2B5EF4-FFF2-40B4-BE49-F238E27FC236}">
                <a16:creationId xmlns:a16="http://schemas.microsoft.com/office/drawing/2014/main" id="{9A4E9590-6B6E-A472-F12A-AC8B2383163B}"/>
              </a:ext>
            </a:extLst>
          </p:cNvPr>
          <p:cNvSpPr/>
          <p:nvPr/>
        </p:nvSpPr>
        <p:spPr>
          <a:xfrm>
            <a:off x="3464106" y="5843879"/>
            <a:ext cx="418296" cy="466559"/>
          </a:xfrm>
          <a:custGeom>
            <a:avLst/>
            <a:gdLst>
              <a:gd name="connsiteX0" fmla="*/ 103774 w 159746"/>
              <a:gd name="connsiteY0" fmla="*/ 0 h 178179"/>
              <a:gd name="connsiteX1" fmla="*/ 161406 w 159746"/>
              <a:gd name="connsiteY1" fmla="*/ 57632 h 178179"/>
              <a:gd name="connsiteX2" fmla="*/ 161406 w 159746"/>
              <a:gd name="connsiteY2" fmla="*/ 181006 h 178179"/>
              <a:gd name="connsiteX3" fmla="*/ 149855 w 159746"/>
              <a:gd name="connsiteY3" fmla="*/ 181006 h 178179"/>
              <a:gd name="connsiteX4" fmla="*/ 149855 w 159746"/>
              <a:gd name="connsiteY4" fmla="*/ 62486 h 178179"/>
              <a:gd name="connsiteX5" fmla="*/ 115264 w 159746"/>
              <a:gd name="connsiteY5" fmla="*/ 27895 h 178179"/>
              <a:gd name="connsiteX6" fmla="*/ 115264 w 159746"/>
              <a:gd name="connsiteY6" fmla="*/ 65804 h 178179"/>
              <a:gd name="connsiteX7" fmla="*/ 126815 w 159746"/>
              <a:gd name="connsiteY7" fmla="*/ 65804 h 178179"/>
              <a:gd name="connsiteX8" fmla="*/ 126815 w 159746"/>
              <a:gd name="connsiteY8" fmla="*/ 181006 h 178179"/>
              <a:gd name="connsiteX9" fmla="*/ 92223 w 159746"/>
              <a:gd name="connsiteY9" fmla="*/ 181006 h 178179"/>
              <a:gd name="connsiteX10" fmla="*/ 92223 w 159746"/>
              <a:gd name="connsiteY10" fmla="*/ 146414 h 178179"/>
              <a:gd name="connsiteX11" fmla="*/ 80672 w 159746"/>
              <a:gd name="connsiteY11" fmla="*/ 146414 h 178179"/>
              <a:gd name="connsiteX12" fmla="*/ 80672 w 159746"/>
              <a:gd name="connsiteY12" fmla="*/ 181006 h 178179"/>
              <a:gd name="connsiteX13" fmla="*/ 46081 w 159746"/>
              <a:gd name="connsiteY13" fmla="*/ 181006 h 178179"/>
              <a:gd name="connsiteX14" fmla="*/ 46081 w 159746"/>
              <a:gd name="connsiteY14" fmla="*/ 65804 h 178179"/>
              <a:gd name="connsiteX15" fmla="*/ 80672 w 159746"/>
              <a:gd name="connsiteY15" fmla="*/ 65804 h 178179"/>
              <a:gd name="connsiteX16" fmla="*/ 80672 w 159746"/>
              <a:gd name="connsiteY16" fmla="*/ 54253 h 178179"/>
              <a:gd name="connsiteX17" fmla="*/ 11551 w 159746"/>
              <a:gd name="connsiteY17" fmla="*/ 54253 h 178179"/>
              <a:gd name="connsiteX18" fmla="*/ 11551 w 159746"/>
              <a:gd name="connsiteY18" fmla="*/ 181006 h 178179"/>
              <a:gd name="connsiteX19" fmla="*/ 0 w 159746"/>
              <a:gd name="connsiteY19" fmla="*/ 181006 h 178179"/>
              <a:gd name="connsiteX20" fmla="*/ 0 w 159746"/>
              <a:gd name="connsiteY20" fmla="*/ 42763 h 178179"/>
              <a:gd name="connsiteX21" fmla="*/ 92162 w 159746"/>
              <a:gd name="connsiteY21" fmla="*/ 42763 h 178179"/>
              <a:gd name="connsiteX22" fmla="*/ 92162 w 159746"/>
              <a:gd name="connsiteY22" fmla="*/ 65804 h 178179"/>
              <a:gd name="connsiteX23" fmla="*/ 103713 w 159746"/>
              <a:gd name="connsiteY23" fmla="*/ 65804 h 178179"/>
              <a:gd name="connsiteX24" fmla="*/ 103713 w 159746"/>
              <a:gd name="connsiteY24" fmla="*/ 0 h 178179"/>
              <a:gd name="connsiteX25" fmla="*/ 23102 w 159746"/>
              <a:gd name="connsiteY25" fmla="*/ 77355 h 178179"/>
              <a:gd name="connsiteX26" fmla="*/ 23102 w 159746"/>
              <a:gd name="connsiteY26" fmla="*/ 65804 h 178179"/>
              <a:gd name="connsiteX27" fmla="*/ 34653 w 159746"/>
              <a:gd name="connsiteY27" fmla="*/ 65804 h 178179"/>
              <a:gd name="connsiteX28" fmla="*/ 34653 w 159746"/>
              <a:gd name="connsiteY28" fmla="*/ 77355 h 178179"/>
              <a:gd name="connsiteX29" fmla="*/ 23102 w 159746"/>
              <a:gd name="connsiteY29" fmla="*/ 77355 h 178179"/>
              <a:gd name="connsiteX30" fmla="*/ 23102 w 159746"/>
              <a:gd name="connsiteY30" fmla="*/ 100395 h 178179"/>
              <a:gd name="connsiteX31" fmla="*/ 23102 w 159746"/>
              <a:gd name="connsiteY31" fmla="*/ 88844 h 178179"/>
              <a:gd name="connsiteX32" fmla="*/ 34653 w 159746"/>
              <a:gd name="connsiteY32" fmla="*/ 88844 h 178179"/>
              <a:gd name="connsiteX33" fmla="*/ 34653 w 159746"/>
              <a:gd name="connsiteY33" fmla="*/ 100395 h 178179"/>
              <a:gd name="connsiteX34" fmla="*/ 23102 w 159746"/>
              <a:gd name="connsiteY34" fmla="*/ 100395 h 178179"/>
              <a:gd name="connsiteX35" fmla="*/ 23102 w 159746"/>
              <a:gd name="connsiteY35" fmla="*/ 123435 h 178179"/>
              <a:gd name="connsiteX36" fmla="*/ 23102 w 159746"/>
              <a:gd name="connsiteY36" fmla="*/ 111884 h 178179"/>
              <a:gd name="connsiteX37" fmla="*/ 34653 w 159746"/>
              <a:gd name="connsiteY37" fmla="*/ 111884 h 178179"/>
              <a:gd name="connsiteX38" fmla="*/ 34653 w 159746"/>
              <a:gd name="connsiteY38" fmla="*/ 123435 h 178179"/>
              <a:gd name="connsiteX39" fmla="*/ 23102 w 159746"/>
              <a:gd name="connsiteY39" fmla="*/ 123435 h 178179"/>
              <a:gd name="connsiteX40" fmla="*/ 23102 w 159746"/>
              <a:gd name="connsiteY40" fmla="*/ 146476 h 178179"/>
              <a:gd name="connsiteX41" fmla="*/ 23102 w 159746"/>
              <a:gd name="connsiteY41" fmla="*/ 134925 h 178179"/>
              <a:gd name="connsiteX42" fmla="*/ 34653 w 159746"/>
              <a:gd name="connsiteY42" fmla="*/ 134925 h 178179"/>
              <a:gd name="connsiteX43" fmla="*/ 34653 w 159746"/>
              <a:gd name="connsiteY43" fmla="*/ 146476 h 178179"/>
              <a:gd name="connsiteX44" fmla="*/ 23102 w 159746"/>
              <a:gd name="connsiteY44" fmla="*/ 146476 h 178179"/>
              <a:gd name="connsiteX45" fmla="*/ 23102 w 159746"/>
              <a:gd name="connsiteY45" fmla="*/ 169516 h 178179"/>
              <a:gd name="connsiteX46" fmla="*/ 23102 w 159746"/>
              <a:gd name="connsiteY46" fmla="*/ 157965 h 178179"/>
              <a:gd name="connsiteX47" fmla="*/ 34653 w 159746"/>
              <a:gd name="connsiteY47" fmla="*/ 157965 h 178179"/>
              <a:gd name="connsiteX48" fmla="*/ 34653 w 159746"/>
              <a:gd name="connsiteY48" fmla="*/ 169516 h 178179"/>
              <a:gd name="connsiteX49" fmla="*/ 23102 w 159746"/>
              <a:gd name="connsiteY49" fmla="*/ 169516 h 178179"/>
              <a:gd name="connsiteX50" fmla="*/ 115264 w 159746"/>
              <a:gd name="connsiteY50" fmla="*/ 169516 h 178179"/>
              <a:gd name="connsiteX51" fmla="*/ 115264 w 159746"/>
              <a:gd name="connsiteY51" fmla="*/ 77355 h 178179"/>
              <a:gd name="connsiteX52" fmla="*/ 57632 w 159746"/>
              <a:gd name="connsiteY52" fmla="*/ 77355 h 178179"/>
              <a:gd name="connsiteX53" fmla="*/ 57632 w 159746"/>
              <a:gd name="connsiteY53" fmla="*/ 169516 h 178179"/>
              <a:gd name="connsiteX54" fmla="*/ 69183 w 159746"/>
              <a:gd name="connsiteY54" fmla="*/ 169516 h 178179"/>
              <a:gd name="connsiteX55" fmla="*/ 69183 w 159746"/>
              <a:gd name="connsiteY55" fmla="*/ 134925 h 178179"/>
              <a:gd name="connsiteX56" fmla="*/ 103774 w 159746"/>
              <a:gd name="connsiteY56" fmla="*/ 134925 h 178179"/>
              <a:gd name="connsiteX57" fmla="*/ 103774 w 159746"/>
              <a:gd name="connsiteY57" fmla="*/ 169516 h 178179"/>
              <a:gd name="connsiteX58" fmla="*/ 115264 w 159746"/>
              <a:gd name="connsiteY58" fmla="*/ 169516 h 178179"/>
              <a:gd name="connsiteX59" fmla="*/ 80734 w 159746"/>
              <a:gd name="connsiteY59" fmla="*/ 88844 h 178179"/>
              <a:gd name="connsiteX60" fmla="*/ 80734 w 159746"/>
              <a:gd name="connsiteY60" fmla="*/ 100395 h 178179"/>
              <a:gd name="connsiteX61" fmla="*/ 69183 w 159746"/>
              <a:gd name="connsiteY61" fmla="*/ 100395 h 178179"/>
              <a:gd name="connsiteX62" fmla="*/ 69183 w 159746"/>
              <a:gd name="connsiteY62" fmla="*/ 88844 h 178179"/>
              <a:gd name="connsiteX63" fmla="*/ 80734 w 159746"/>
              <a:gd name="connsiteY63" fmla="*/ 88844 h 178179"/>
              <a:gd name="connsiteX64" fmla="*/ 80734 w 159746"/>
              <a:gd name="connsiteY64" fmla="*/ 111884 h 178179"/>
              <a:gd name="connsiteX65" fmla="*/ 80734 w 159746"/>
              <a:gd name="connsiteY65" fmla="*/ 123435 h 178179"/>
              <a:gd name="connsiteX66" fmla="*/ 69183 w 159746"/>
              <a:gd name="connsiteY66" fmla="*/ 123435 h 178179"/>
              <a:gd name="connsiteX67" fmla="*/ 69183 w 159746"/>
              <a:gd name="connsiteY67" fmla="*/ 111884 h 178179"/>
              <a:gd name="connsiteX68" fmla="*/ 80734 w 159746"/>
              <a:gd name="connsiteY68" fmla="*/ 111884 h 178179"/>
              <a:gd name="connsiteX69" fmla="*/ 103774 w 159746"/>
              <a:gd name="connsiteY69" fmla="*/ 88844 h 178179"/>
              <a:gd name="connsiteX70" fmla="*/ 103774 w 159746"/>
              <a:gd name="connsiteY70" fmla="*/ 100395 h 178179"/>
              <a:gd name="connsiteX71" fmla="*/ 92223 w 159746"/>
              <a:gd name="connsiteY71" fmla="*/ 100395 h 178179"/>
              <a:gd name="connsiteX72" fmla="*/ 92223 w 159746"/>
              <a:gd name="connsiteY72" fmla="*/ 88844 h 178179"/>
              <a:gd name="connsiteX73" fmla="*/ 103774 w 159746"/>
              <a:gd name="connsiteY73" fmla="*/ 88844 h 178179"/>
              <a:gd name="connsiteX74" fmla="*/ 103774 w 159746"/>
              <a:gd name="connsiteY74" fmla="*/ 111884 h 178179"/>
              <a:gd name="connsiteX75" fmla="*/ 103774 w 159746"/>
              <a:gd name="connsiteY75" fmla="*/ 123435 h 178179"/>
              <a:gd name="connsiteX76" fmla="*/ 92223 w 159746"/>
              <a:gd name="connsiteY76" fmla="*/ 123435 h 178179"/>
              <a:gd name="connsiteX77" fmla="*/ 92223 w 159746"/>
              <a:gd name="connsiteY77" fmla="*/ 111884 h 178179"/>
              <a:gd name="connsiteX78" fmla="*/ 103774 w 159746"/>
              <a:gd name="connsiteY78" fmla="*/ 111884 h 17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159746" h="178179">
                <a:moveTo>
                  <a:pt x="103774" y="0"/>
                </a:moveTo>
                <a:lnTo>
                  <a:pt x="161406" y="57632"/>
                </a:lnTo>
                <a:lnTo>
                  <a:pt x="161406" y="181006"/>
                </a:lnTo>
                <a:lnTo>
                  <a:pt x="149855" y="181006"/>
                </a:lnTo>
                <a:lnTo>
                  <a:pt x="149855" y="62486"/>
                </a:lnTo>
                <a:lnTo>
                  <a:pt x="115264" y="27895"/>
                </a:lnTo>
                <a:lnTo>
                  <a:pt x="115264" y="65804"/>
                </a:lnTo>
                <a:lnTo>
                  <a:pt x="126815" y="65804"/>
                </a:lnTo>
                <a:lnTo>
                  <a:pt x="126815" y="181006"/>
                </a:lnTo>
                <a:lnTo>
                  <a:pt x="92223" y="181006"/>
                </a:lnTo>
                <a:lnTo>
                  <a:pt x="92223" y="146414"/>
                </a:lnTo>
                <a:lnTo>
                  <a:pt x="80672" y="146414"/>
                </a:lnTo>
                <a:lnTo>
                  <a:pt x="80672" y="181006"/>
                </a:lnTo>
                <a:lnTo>
                  <a:pt x="46081" y="181006"/>
                </a:lnTo>
                <a:lnTo>
                  <a:pt x="46081" y="65804"/>
                </a:lnTo>
                <a:lnTo>
                  <a:pt x="80672" y="65804"/>
                </a:lnTo>
                <a:lnTo>
                  <a:pt x="80672" y="54253"/>
                </a:lnTo>
                <a:lnTo>
                  <a:pt x="11551" y="54253"/>
                </a:lnTo>
                <a:lnTo>
                  <a:pt x="11551" y="181006"/>
                </a:lnTo>
                <a:lnTo>
                  <a:pt x="0" y="181006"/>
                </a:lnTo>
                <a:lnTo>
                  <a:pt x="0" y="42763"/>
                </a:lnTo>
                <a:lnTo>
                  <a:pt x="92162" y="42763"/>
                </a:lnTo>
                <a:lnTo>
                  <a:pt x="92162" y="65804"/>
                </a:lnTo>
                <a:lnTo>
                  <a:pt x="103713" y="65804"/>
                </a:lnTo>
                <a:lnTo>
                  <a:pt x="103713" y="0"/>
                </a:lnTo>
                <a:close/>
                <a:moveTo>
                  <a:pt x="23102" y="77355"/>
                </a:moveTo>
                <a:lnTo>
                  <a:pt x="23102" y="65804"/>
                </a:lnTo>
                <a:lnTo>
                  <a:pt x="34653" y="65804"/>
                </a:lnTo>
                <a:lnTo>
                  <a:pt x="34653" y="77355"/>
                </a:lnTo>
                <a:lnTo>
                  <a:pt x="23102" y="77355"/>
                </a:lnTo>
                <a:close/>
                <a:moveTo>
                  <a:pt x="23102" y="100395"/>
                </a:moveTo>
                <a:lnTo>
                  <a:pt x="23102" y="88844"/>
                </a:lnTo>
                <a:lnTo>
                  <a:pt x="34653" y="88844"/>
                </a:lnTo>
                <a:lnTo>
                  <a:pt x="34653" y="100395"/>
                </a:lnTo>
                <a:lnTo>
                  <a:pt x="23102" y="100395"/>
                </a:lnTo>
                <a:close/>
                <a:moveTo>
                  <a:pt x="23102" y="123435"/>
                </a:moveTo>
                <a:lnTo>
                  <a:pt x="23102" y="111884"/>
                </a:lnTo>
                <a:lnTo>
                  <a:pt x="34653" y="111884"/>
                </a:lnTo>
                <a:lnTo>
                  <a:pt x="34653" y="123435"/>
                </a:lnTo>
                <a:lnTo>
                  <a:pt x="23102" y="123435"/>
                </a:lnTo>
                <a:close/>
                <a:moveTo>
                  <a:pt x="23102" y="146476"/>
                </a:moveTo>
                <a:lnTo>
                  <a:pt x="23102" y="134925"/>
                </a:lnTo>
                <a:lnTo>
                  <a:pt x="34653" y="134925"/>
                </a:lnTo>
                <a:lnTo>
                  <a:pt x="34653" y="146476"/>
                </a:lnTo>
                <a:lnTo>
                  <a:pt x="23102" y="146476"/>
                </a:lnTo>
                <a:close/>
                <a:moveTo>
                  <a:pt x="23102" y="169516"/>
                </a:moveTo>
                <a:lnTo>
                  <a:pt x="23102" y="157965"/>
                </a:lnTo>
                <a:lnTo>
                  <a:pt x="34653" y="157965"/>
                </a:lnTo>
                <a:lnTo>
                  <a:pt x="34653" y="169516"/>
                </a:lnTo>
                <a:lnTo>
                  <a:pt x="23102" y="169516"/>
                </a:lnTo>
                <a:close/>
                <a:moveTo>
                  <a:pt x="115264" y="169516"/>
                </a:moveTo>
                <a:lnTo>
                  <a:pt x="115264" y="77355"/>
                </a:lnTo>
                <a:lnTo>
                  <a:pt x="57632" y="77355"/>
                </a:lnTo>
                <a:lnTo>
                  <a:pt x="57632" y="169516"/>
                </a:lnTo>
                <a:lnTo>
                  <a:pt x="69183" y="169516"/>
                </a:lnTo>
                <a:lnTo>
                  <a:pt x="69183" y="134925"/>
                </a:lnTo>
                <a:lnTo>
                  <a:pt x="103774" y="134925"/>
                </a:lnTo>
                <a:lnTo>
                  <a:pt x="103774" y="169516"/>
                </a:lnTo>
                <a:lnTo>
                  <a:pt x="115264" y="169516"/>
                </a:lnTo>
                <a:close/>
                <a:moveTo>
                  <a:pt x="80734" y="88844"/>
                </a:moveTo>
                <a:lnTo>
                  <a:pt x="80734" y="100395"/>
                </a:lnTo>
                <a:lnTo>
                  <a:pt x="69183" y="100395"/>
                </a:lnTo>
                <a:lnTo>
                  <a:pt x="69183" y="88844"/>
                </a:lnTo>
                <a:lnTo>
                  <a:pt x="80734" y="88844"/>
                </a:lnTo>
                <a:close/>
                <a:moveTo>
                  <a:pt x="80734" y="111884"/>
                </a:moveTo>
                <a:lnTo>
                  <a:pt x="80734" y="123435"/>
                </a:lnTo>
                <a:lnTo>
                  <a:pt x="69183" y="123435"/>
                </a:lnTo>
                <a:lnTo>
                  <a:pt x="69183" y="111884"/>
                </a:lnTo>
                <a:lnTo>
                  <a:pt x="80734" y="111884"/>
                </a:lnTo>
                <a:close/>
                <a:moveTo>
                  <a:pt x="103774" y="88844"/>
                </a:moveTo>
                <a:lnTo>
                  <a:pt x="103774" y="100395"/>
                </a:lnTo>
                <a:lnTo>
                  <a:pt x="92223" y="100395"/>
                </a:lnTo>
                <a:lnTo>
                  <a:pt x="92223" y="88844"/>
                </a:lnTo>
                <a:lnTo>
                  <a:pt x="103774" y="88844"/>
                </a:lnTo>
                <a:close/>
                <a:moveTo>
                  <a:pt x="103774" y="111884"/>
                </a:moveTo>
                <a:lnTo>
                  <a:pt x="103774" y="123435"/>
                </a:lnTo>
                <a:lnTo>
                  <a:pt x="92223" y="123435"/>
                </a:lnTo>
                <a:lnTo>
                  <a:pt x="92223" y="111884"/>
                </a:lnTo>
                <a:lnTo>
                  <a:pt x="103774" y="111884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62" name="Volný tvar: obrazec 61">
            <a:extLst>
              <a:ext uri="{FF2B5EF4-FFF2-40B4-BE49-F238E27FC236}">
                <a16:creationId xmlns:a16="http://schemas.microsoft.com/office/drawing/2014/main" id="{A11A2CFF-DCB9-A843-4C35-5027A3D13F50}"/>
              </a:ext>
            </a:extLst>
          </p:cNvPr>
          <p:cNvSpPr/>
          <p:nvPr/>
        </p:nvSpPr>
        <p:spPr>
          <a:xfrm>
            <a:off x="1534766" y="5880998"/>
            <a:ext cx="423702" cy="392318"/>
          </a:xfrm>
          <a:custGeom>
            <a:avLst/>
            <a:gdLst>
              <a:gd name="connsiteX0" fmla="*/ 84850 w 165891"/>
              <a:gd name="connsiteY0" fmla="*/ 0 h 153602"/>
              <a:gd name="connsiteX1" fmla="*/ 169516 w 165891"/>
              <a:gd name="connsiteY1" fmla="*/ 84789 h 153602"/>
              <a:gd name="connsiteX2" fmla="*/ 161406 w 165891"/>
              <a:gd name="connsiteY2" fmla="*/ 92899 h 153602"/>
              <a:gd name="connsiteX3" fmla="*/ 153910 w 165891"/>
              <a:gd name="connsiteY3" fmla="*/ 85526 h 153602"/>
              <a:gd name="connsiteX4" fmla="*/ 153910 w 165891"/>
              <a:gd name="connsiteY4" fmla="*/ 157965 h 153602"/>
              <a:gd name="connsiteX5" fmla="*/ 96278 w 165891"/>
              <a:gd name="connsiteY5" fmla="*/ 157965 h 153602"/>
              <a:gd name="connsiteX6" fmla="*/ 96278 w 165891"/>
              <a:gd name="connsiteY6" fmla="*/ 100333 h 153602"/>
              <a:gd name="connsiteX7" fmla="*/ 73238 w 165891"/>
              <a:gd name="connsiteY7" fmla="*/ 100333 h 153602"/>
              <a:gd name="connsiteX8" fmla="*/ 73238 w 165891"/>
              <a:gd name="connsiteY8" fmla="*/ 157965 h 153602"/>
              <a:gd name="connsiteX9" fmla="*/ 15606 w 165891"/>
              <a:gd name="connsiteY9" fmla="*/ 157965 h 153602"/>
              <a:gd name="connsiteX10" fmla="*/ 15606 w 165891"/>
              <a:gd name="connsiteY10" fmla="*/ 85526 h 153602"/>
              <a:gd name="connsiteX11" fmla="*/ 8110 w 165891"/>
              <a:gd name="connsiteY11" fmla="*/ 92899 h 153602"/>
              <a:gd name="connsiteX12" fmla="*/ 0 w 165891"/>
              <a:gd name="connsiteY12" fmla="*/ 84789 h 153602"/>
              <a:gd name="connsiteX13" fmla="*/ 84850 w 165891"/>
              <a:gd name="connsiteY13" fmla="*/ 0 h 153602"/>
              <a:gd name="connsiteX14" fmla="*/ 142482 w 165891"/>
              <a:gd name="connsiteY14" fmla="*/ 146414 h 153602"/>
              <a:gd name="connsiteX15" fmla="*/ 142482 w 165891"/>
              <a:gd name="connsiteY15" fmla="*/ 73975 h 153602"/>
              <a:gd name="connsiteX16" fmla="*/ 84850 w 165891"/>
              <a:gd name="connsiteY16" fmla="*/ 16343 h 153602"/>
              <a:gd name="connsiteX17" fmla="*/ 27218 w 165891"/>
              <a:gd name="connsiteY17" fmla="*/ 73975 h 153602"/>
              <a:gd name="connsiteX18" fmla="*/ 27218 w 165891"/>
              <a:gd name="connsiteY18" fmla="*/ 146414 h 153602"/>
              <a:gd name="connsiteX19" fmla="*/ 61810 w 165891"/>
              <a:gd name="connsiteY19" fmla="*/ 146414 h 153602"/>
              <a:gd name="connsiteX20" fmla="*/ 61810 w 165891"/>
              <a:gd name="connsiteY20" fmla="*/ 88782 h 153602"/>
              <a:gd name="connsiteX21" fmla="*/ 107891 w 165891"/>
              <a:gd name="connsiteY21" fmla="*/ 88782 h 153602"/>
              <a:gd name="connsiteX22" fmla="*/ 107891 w 165891"/>
              <a:gd name="connsiteY22" fmla="*/ 146414 h 153602"/>
              <a:gd name="connsiteX23" fmla="*/ 142482 w 165891"/>
              <a:gd name="connsiteY23" fmla="*/ 146414 h 153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5891" h="153602">
                <a:moveTo>
                  <a:pt x="84850" y="0"/>
                </a:moveTo>
                <a:lnTo>
                  <a:pt x="169516" y="84789"/>
                </a:lnTo>
                <a:lnTo>
                  <a:pt x="161406" y="92899"/>
                </a:lnTo>
                <a:lnTo>
                  <a:pt x="153910" y="85526"/>
                </a:lnTo>
                <a:lnTo>
                  <a:pt x="153910" y="157965"/>
                </a:lnTo>
                <a:lnTo>
                  <a:pt x="96278" y="157965"/>
                </a:lnTo>
                <a:lnTo>
                  <a:pt x="96278" y="100333"/>
                </a:lnTo>
                <a:lnTo>
                  <a:pt x="73238" y="100333"/>
                </a:lnTo>
                <a:lnTo>
                  <a:pt x="73238" y="157965"/>
                </a:lnTo>
                <a:lnTo>
                  <a:pt x="15606" y="157965"/>
                </a:lnTo>
                <a:lnTo>
                  <a:pt x="15606" y="85526"/>
                </a:lnTo>
                <a:lnTo>
                  <a:pt x="8110" y="92899"/>
                </a:lnTo>
                <a:lnTo>
                  <a:pt x="0" y="84789"/>
                </a:lnTo>
                <a:lnTo>
                  <a:pt x="84850" y="0"/>
                </a:lnTo>
                <a:close/>
                <a:moveTo>
                  <a:pt x="142482" y="146414"/>
                </a:moveTo>
                <a:lnTo>
                  <a:pt x="142482" y="73975"/>
                </a:lnTo>
                <a:lnTo>
                  <a:pt x="84850" y="16343"/>
                </a:lnTo>
                <a:lnTo>
                  <a:pt x="27218" y="73975"/>
                </a:lnTo>
                <a:lnTo>
                  <a:pt x="27218" y="146414"/>
                </a:lnTo>
                <a:lnTo>
                  <a:pt x="61810" y="146414"/>
                </a:lnTo>
                <a:lnTo>
                  <a:pt x="61810" y="88782"/>
                </a:lnTo>
                <a:lnTo>
                  <a:pt x="107891" y="88782"/>
                </a:lnTo>
                <a:lnTo>
                  <a:pt x="107891" y="146414"/>
                </a:lnTo>
                <a:lnTo>
                  <a:pt x="142482" y="146414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63" name="Volný tvar: obrazec 62">
            <a:extLst>
              <a:ext uri="{FF2B5EF4-FFF2-40B4-BE49-F238E27FC236}">
                <a16:creationId xmlns:a16="http://schemas.microsoft.com/office/drawing/2014/main" id="{D6892EFB-3677-8434-3D1C-C47AA65E01F5}"/>
              </a:ext>
            </a:extLst>
          </p:cNvPr>
          <p:cNvSpPr/>
          <p:nvPr/>
        </p:nvSpPr>
        <p:spPr>
          <a:xfrm>
            <a:off x="11214260" y="2273503"/>
            <a:ext cx="395409" cy="395409"/>
          </a:xfrm>
          <a:custGeom>
            <a:avLst/>
            <a:gdLst>
              <a:gd name="connsiteX0" fmla="*/ 172834 w 184323"/>
              <a:gd name="connsiteY0" fmla="*/ 69121 h 184323"/>
              <a:gd name="connsiteX1" fmla="*/ 177258 w 184323"/>
              <a:gd name="connsiteY1" fmla="*/ 70043 h 184323"/>
              <a:gd name="connsiteX2" fmla="*/ 180944 w 184323"/>
              <a:gd name="connsiteY2" fmla="*/ 72501 h 184323"/>
              <a:gd name="connsiteX3" fmla="*/ 183402 w 184323"/>
              <a:gd name="connsiteY3" fmla="*/ 76187 h 184323"/>
              <a:gd name="connsiteX4" fmla="*/ 184323 w 184323"/>
              <a:gd name="connsiteY4" fmla="*/ 80611 h 184323"/>
              <a:gd name="connsiteX5" fmla="*/ 184323 w 184323"/>
              <a:gd name="connsiteY5" fmla="*/ 161283 h 184323"/>
              <a:gd name="connsiteX6" fmla="*/ 138243 w 184323"/>
              <a:gd name="connsiteY6" fmla="*/ 161283 h 184323"/>
              <a:gd name="connsiteX7" fmla="*/ 138243 w 184323"/>
              <a:gd name="connsiteY7" fmla="*/ 184323 h 184323"/>
              <a:gd name="connsiteX8" fmla="*/ 46081 w 184323"/>
              <a:gd name="connsiteY8" fmla="*/ 184323 h 184323"/>
              <a:gd name="connsiteX9" fmla="*/ 46081 w 184323"/>
              <a:gd name="connsiteY9" fmla="*/ 161283 h 184323"/>
              <a:gd name="connsiteX10" fmla="*/ 0 w 184323"/>
              <a:gd name="connsiteY10" fmla="*/ 161283 h 184323"/>
              <a:gd name="connsiteX11" fmla="*/ 0 w 184323"/>
              <a:gd name="connsiteY11" fmla="*/ 80672 h 184323"/>
              <a:gd name="connsiteX12" fmla="*/ 922 w 184323"/>
              <a:gd name="connsiteY12" fmla="*/ 76248 h 184323"/>
              <a:gd name="connsiteX13" fmla="*/ 3379 w 184323"/>
              <a:gd name="connsiteY13" fmla="*/ 72562 h 184323"/>
              <a:gd name="connsiteX14" fmla="*/ 7066 w 184323"/>
              <a:gd name="connsiteY14" fmla="*/ 70104 h 184323"/>
              <a:gd name="connsiteX15" fmla="*/ 11489 w 184323"/>
              <a:gd name="connsiteY15" fmla="*/ 69183 h 184323"/>
              <a:gd name="connsiteX16" fmla="*/ 46081 w 184323"/>
              <a:gd name="connsiteY16" fmla="*/ 69183 h 184323"/>
              <a:gd name="connsiteX17" fmla="*/ 46081 w 184323"/>
              <a:gd name="connsiteY17" fmla="*/ 0 h 184323"/>
              <a:gd name="connsiteX18" fmla="*/ 138243 w 184323"/>
              <a:gd name="connsiteY18" fmla="*/ 0 h 184323"/>
              <a:gd name="connsiteX19" fmla="*/ 138243 w 184323"/>
              <a:gd name="connsiteY19" fmla="*/ 69121 h 184323"/>
              <a:gd name="connsiteX20" fmla="*/ 172834 w 184323"/>
              <a:gd name="connsiteY20" fmla="*/ 69121 h 184323"/>
              <a:gd name="connsiteX21" fmla="*/ 172834 w 184323"/>
              <a:gd name="connsiteY21" fmla="*/ 80672 h 184323"/>
              <a:gd name="connsiteX22" fmla="*/ 11551 w 184323"/>
              <a:gd name="connsiteY22" fmla="*/ 80672 h 184323"/>
              <a:gd name="connsiteX23" fmla="*/ 11551 w 184323"/>
              <a:gd name="connsiteY23" fmla="*/ 149793 h 184323"/>
              <a:gd name="connsiteX24" fmla="*/ 46142 w 184323"/>
              <a:gd name="connsiteY24" fmla="*/ 149793 h 184323"/>
              <a:gd name="connsiteX25" fmla="*/ 46142 w 184323"/>
              <a:gd name="connsiteY25" fmla="*/ 115202 h 184323"/>
              <a:gd name="connsiteX26" fmla="*/ 138304 w 184323"/>
              <a:gd name="connsiteY26" fmla="*/ 115202 h 184323"/>
              <a:gd name="connsiteX27" fmla="*/ 138304 w 184323"/>
              <a:gd name="connsiteY27" fmla="*/ 149793 h 184323"/>
              <a:gd name="connsiteX28" fmla="*/ 172895 w 184323"/>
              <a:gd name="connsiteY28" fmla="*/ 149793 h 184323"/>
              <a:gd name="connsiteX29" fmla="*/ 172895 w 184323"/>
              <a:gd name="connsiteY29" fmla="*/ 80672 h 184323"/>
              <a:gd name="connsiteX30" fmla="*/ 28816 w 184323"/>
              <a:gd name="connsiteY30" fmla="*/ 92162 h 184323"/>
              <a:gd name="connsiteX31" fmla="*/ 32871 w 184323"/>
              <a:gd name="connsiteY31" fmla="*/ 93882 h 184323"/>
              <a:gd name="connsiteX32" fmla="*/ 34591 w 184323"/>
              <a:gd name="connsiteY32" fmla="*/ 97937 h 184323"/>
              <a:gd name="connsiteX33" fmla="*/ 32871 w 184323"/>
              <a:gd name="connsiteY33" fmla="*/ 101992 h 184323"/>
              <a:gd name="connsiteX34" fmla="*/ 28816 w 184323"/>
              <a:gd name="connsiteY34" fmla="*/ 103713 h 184323"/>
              <a:gd name="connsiteX35" fmla="*/ 24761 w 184323"/>
              <a:gd name="connsiteY35" fmla="*/ 101992 h 184323"/>
              <a:gd name="connsiteX36" fmla="*/ 23040 w 184323"/>
              <a:gd name="connsiteY36" fmla="*/ 97937 h 184323"/>
              <a:gd name="connsiteX37" fmla="*/ 24761 w 184323"/>
              <a:gd name="connsiteY37" fmla="*/ 93882 h 184323"/>
              <a:gd name="connsiteX38" fmla="*/ 28816 w 184323"/>
              <a:gd name="connsiteY38" fmla="*/ 92162 h 184323"/>
              <a:gd name="connsiteX39" fmla="*/ 57632 w 184323"/>
              <a:gd name="connsiteY39" fmla="*/ 69121 h 184323"/>
              <a:gd name="connsiteX40" fmla="*/ 126753 w 184323"/>
              <a:gd name="connsiteY40" fmla="*/ 69121 h 184323"/>
              <a:gd name="connsiteX41" fmla="*/ 126753 w 184323"/>
              <a:gd name="connsiteY41" fmla="*/ 11551 h 184323"/>
              <a:gd name="connsiteX42" fmla="*/ 57632 w 184323"/>
              <a:gd name="connsiteY42" fmla="*/ 11551 h 184323"/>
              <a:gd name="connsiteX43" fmla="*/ 57632 w 184323"/>
              <a:gd name="connsiteY43" fmla="*/ 69121 h 184323"/>
              <a:gd name="connsiteX44" fmla="*/ 126753 w 184323"/>
              <a:gd name="connsiteY44" fmla="*/ 126753 h 184323"/>
              <a:gd name="connsiteX45" fmla="*/ 57632 w 184323"/>
              <a:gd name="connsiteY45" fmla="*/ 126753 h 184323"/>
              <a:gd name="connsiteX46" fmla="*/ 57632 w 184323"/>
              <a:gd name="connsiteY46" fmla="*/ 172834 h 184323"/>
              <a:gd name="connsiteX47" fmla="*/ 126753 w 184323"/>
              <a:gd name="connsiteY47" fmla="*/ 172834 h 184323"/>
              <a:gd name="connsiteX48" fmla="*/ 126753 w 184323"/>
              <a:gd name="connsiteY48" fmla="*/ 126753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84323" h="184323">
                <a:moveTo>
                  <a:pt x="172834" y="69121"/>
                </a:moveTo>
                <a:cubicBezTo>
                  <a:pt x="174370" y="69121"/>
                  <a:pt x="175906" y="69428"/>
                  <a:pt x="177258" y="70043"/>
                </a:cubicBezTo>
                <a:cubicBezTo>
                  <a:pt x="178609" y="70657"/>
                  <a:pt x="179900" y="71456"/>
                  <a:pt x="180944" y="72501"/>
                </a:cubicBezTo>
                <a:cubicBezTo>
                  <a:pt x="181989" y="73545"/>
                  <a:pt x="182787" y="74774"/>
                  <a:pt x="183402" y="76187"/>
                </a:cubicBezTo>
                <a:cubicBezTo>
                  <a:pt x="184016" y="77600"/>
                  <a:pt x="184323" y="79075"/>
                  <a:pt x="184323" y="80611"/>
                </a:cubicBezTo>
                <a:lnTo>
                  <a:pt x="184323" y="161283"/>
                </a:lnTo>
                <a:lnTo>
                  <a:pt x="138243" y="161283"/>
                </a:lnTo>
                <a:lnTo>
                  <a:pt x="138243" y="184323"/>
                </a:lnTo>
                <a:lnTo>
                  <a:pt x="46081" y="184323"/>
                </a:lnTo>
                <a:lnTo>
                  <a:pt x="46081" y="161283"/>
                </a:lnTo>
                <a:lnTo>
                  <a:pt x="0" y="161283"/>
                </a:lnTo>
                <a:lnTo>
                  <a:pt x="0" y="80672"/>
                </a:lnTo>
                <a:cubicBezTo>
                  <a:pt x="0" y="79136"/>
                  <a:pt x="307" y="77600"/>
                  <a:pt x="922" y="76248"/>
                </a:cubicBezTo>
                <a:cubicBezTo>
                  <a:pt x="1536" y="74897"/>
                  <a:pt x="2335" y="73606"/>
                  <a:pt x="3379" y="72562"/>
                </a:cubicBezTo>
                <a:cubicBezTo>
                  <a:pt x="4424" y="71517"/>
                  <a:pt x="5653" y="70719"/>
                  <a:pt x="7066" y="70104"/>
                </a:cubicBezTo>
                <a:cubicBezTo>
                  <a:pt x="8479" y="69490"/>
                  <a:pt x="9953" y="69183"/>
                  <a:pt x="11489" y="69183"/>
                </a:cubicBezTo>
                <a:lnTo>
                  <a:pt x="46081" y="69183"/>
                </a:lnTo>
                <a:lnTo>
                  <a:pt x="46081" y="0"/>
                </a:lnTo>
                <a:lnTo>
                  <a:pt x="138243" y="0"/>
                </a:lnTo>
                <a:lnTo>
                  <a:pt x="138243" y="69121"/>
                </a:lnTo>
                <a:lnTo>
                  <a:pt x="172834" y="69121"/>
                </a:lnTo>
                <a:close/>
                <a:moveTo>
                  <a:pt x="172834" y="80672"/>
                </a:moveTo>
                <a:lnTo>
                  <a:pt x="11551" y="80672"/>
                </a:lnTo>
                <a:lnTo>
                  <a:pt x="11551" y="149793"/>
                </a:lnTo>
                <a:lnTo>
                  <a:pt x="46142" y="149793"/>
                </a:lnTo>
                <a:lnTo>
                  <a:pt x="46142" y="115202"/>
                </a:lnTo>
                <a:lnTo>
                  <a:pt x="138304" y="115202"/>
                </a:lnTo>
                <a:lnTo>
                  <a:pt x="138304" y="149793"/>
                </a:lnTo>
                <a:lnTo>
                  <a:pt x="172895" y="149793"/>
                </a:lnTo>
                <a:lnTo>
                  <a:pt x="172895" y="80672"/>
                </a:lnTo>
                <a:close/>
                <a:moveTo>
                  <a:pt x="28816" y="92162"/>
                </a:moveTo>
                <a:cubicBezTo>
                  <a:pt x="30352" y="92162"/>
                  <a:pt x="31704" y="92715"/>
                  <a:pt x="32871" y="93882"/>
                </a:cubicBezTo>
                <a:cubicBezTo>
                  <a:pt x="34038" y="95049"/>
                  <a:pt x="34591" y="96401"/>
                  <a:pt x="34591" y="97937"/>
                </a:cubicBezTo>
                <a:cubicBezTo>
                  <a:pt x="34591" y="99473"/>
                  <a:pt x="34038" y="100825"/>
                  <a:pt x="32871" y="101992"/>
                </a:cubicBezTo>
                <a:cubicBezTo>
                  <a:pt x="31704" y="103160"/>
                  <a:pt x="30352" y="103713"/>
                  <a:pt x="28816" y="103713"/>
                </a:cubicBezTo>
                <a:cubicBezTo>
                  <a:pt x="27280" y="103713"/>
                  <a:pt x="25928" y="103160"/>
                  <a:pt x="24761" y="101992"/>
                </a:cubicBezTo>
                <a:cubicBezTo>
                  <a:pt x="23593" y="100825"/>
                  <a:pt x="23040" y="99473"/>
                  <a:pt x="23040" y="97937"/>
                </a:cubicBezTo>
                <a:cubicBezTo>
                  <a:pt x="23040" y="96401"/>
                  <a:pt x="23593" y="95049"/>
                  <a:pt x="24761" y="93882"/>
                </a:cubicBezTo>
                <a:cubicBezTo>
                  <a:pt x="25928" y="92715"/>
                  <a:pt x="27218" y="92162"/>
                  <a:pt x="28816" y="92162"/>
                </a:cubicBezTo>
                <a:close/>
                <a:moveTo>
                  <a:pt x="57632" y="69121"/>
                </a:moveTo>
                <a:lnTo>
                  <a:pt x="126753" y="69121"/>
                </a:lnTo>
                <a:lnTo>
                  <a:pt x="126753" y="11551"/>
                </a:lnTo>
                <a:lnTo>
                  <a:pt x="57632" y="11551"/>
                </a:lnTo>
                <a:lnTo>
                  <a:pt x="57632" y="69121"/>
                </a:lnTo>
                <a:close/>
                <a:moveTo>
                  <a:pt x="126753" y="126753"/>
                </a:moveTo>
                <a:lnTo>
                  <a:pt x="57632" y="126753"/>
                </a:lnTo>
                <a:lnTo>
                  <a:pt x="57632" y="172834"/>
                </a:lnTo>
                <a:lnTo>
                  <a:pt x="126753" y="172834"/>
                </a:lnTo>
                <a:lnTo>
                  <a:pt x="126753" y="126753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64" name="Volný tvar: obrazec 63">
            <a:extLst>
              <a:ext uri="{FF2B5EF4-FFF2-40B4-BE49-F238E27FC236}">
                <a16:creationId xmlns:a16="http://schemas.microsoft.com/office/drawing/2014/main" id="{13E98F2B-54BD-A7D9-86BA-7E64C857DF13}"/>
              </a:ext>
            </a:extLst>
          </p:cNvPr>
          <p:cNvSpPr/>
          <p:nvPr/>
        </p:nvSpPr>
        <p:spPr>
          <a:xfrm>
            <a:off x="1639389" y="3156476"/>
            <a:ext cx="271196" cy="393233"/>
          </a:xfrm>
          <a:custGeom>
            <a:avLst/>
            <a:gdLst>
              <a:gd name="connsiteX0" fmla="*/ 125770 w 122882"/>
              <a:gd name="connsiteY0" fmla="*/ 125708 h 178179"/>
              <a:gd name="connsiteX1" fmla="*/ 73238 w 122882"/>
              <a:gd name="connsiteY1" fmla="*/ 125708 h 178179"/>
              <a:gd name="connsiteX2" fmla="*/ 91301 w 122882"/>
              <a:gd name="connsiteY2" fmla="*/ 164969 h 178179"/>
              <a:gd name="connsiteX3" fmla="*/ 53024 w 122882"/>
              <a:gd name="connsiteY3" fmla="*/ 182603 h 178179"/>
              <a:gd name="connsiteX4" fmla="*/ 34468 w 122882"/>
              <a:gd name="connsiteY4" fmla="*/ 142297 h 178179"/>
              <a:gd name="connsiteX5" fmla="*/ 0 w 122882"/>
              <a:gd name="connsiteY5" fmla="*/ 176213 h 178179"/>
              <a:gd name="connsiteX6" fmla="*/ 0 w 122882"/>
              <a:gd name="connsiteY6" fmla="*/ 0 h 178179"/>
              <a:gd name="connsiteX7" fmla="*/ 125770 w 122882"/>
              <a:gd name="connsiteY7" fmla="*/ 125708 h 178179"/>
              <a:gd name="connsiteX8" fmla="*/ 76003 w 122882"/>
              <a:gd name="connsiteY8" fmla="*/ 159317 h 178179"/>
              <a:gd name="connsiteX9" fmla="*/ 55297 w 122882"/>
              <a:gd name="connsiteY9" fmla="*/ 114158 h 178179"/>
              <a:gd name="connsiteX10" fmla="*/ 97937 w 122882"/>
              <a:gd name="connsiteY10" fmla="*/ 114158 h 178179"/>
              <a:gd name="connsiteX11" fmla="*/ 11551 w 122882"/>
              <a:gd name="connsiteY11" fmla="*/ 27771 h 178179"/>
              <a:gd name="connsiteX12" fmla="*/ 11551 w 122882"/>
              <a:gd name="connsiteY12" fmla="*/ 148749 h 178179"/>
              <a:gd name="connsiteX13" fmla="*/ 38217 w 122882"/>
              <a:gd name="connsiteY13" fmla="*/ 122575 h 178179"/>
              <a:gd name="connsiteX14" fmla="*/ 58738 w 122882"/>
              <a:gd name="connsiteY14" fmla="*/ 167304 h 178179"/>
              <a:gd name="connsiteX15" fmla="*/ 76003 w 122882"/>
              <a:gd name="connsiteY15" fmla="*/ 159317 h 17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882" h="178179">
                <a:moveTo>
                  <a:pt x="125770" y="125708"/>
                </a:moveTo>
                <a:lnTo>
                  <a:pt x="73238" y="125708"/>
                </a:lnTo>
                <a:lnTo>
                  <a:pt x="91301" y="164969"/>
                </a:lnTo>
                <a:lnTo>
                  <a:pt x="53024" y="182603"/>
                </a:lnTo>
                <a:lnTo>
                  <a:pt x="34468" y="142297"/>
                </a:lnTo>
                <a:lnTo>
                  <a:pt x="0" y="176213"/>
                </a:lnTo>
                <a:lnTo>
                  <a:pt x="0" y="0"/>
                </a:lnTo>
                <a:lnTo>
                  <a:pt x="125770" y="125708"/>
                </a:lnTo>
                <a:close/>
                <a:moveTo>
                  <a:pt x="76003" y="159317"/>
                </a:moveTo>
                <a:lnTo>
                  <a:pt x="55297" y="114158"/>
                </a:lnTo>
                <a:lnTo>
                  <a:pt x="97937" y="114158"/>
                </a:lnTo>
                <a:lnTo>
                  <a:pt x="11551" y="27771"/>
                </a:lnTo>
                <a:lnTo>
                  <a:pt x="11551" y="148749"/>
                </a:lnTo>
                <a:lnTo>
                  <a:pt x="38217" y="122575"/>
                </a:lnTo>
                <a:lnTo>
                  <a:pt x="58738" y="167304"/>
                </a:lnTo>
                <a:lnTo>
                  <a:pt x="76003" y="159317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65" name="Volný tvar: obrazec 64">
            <a:extLst>
              <a:ext uri="{FF2B5EF4-FFF2-40B4-BE49-F238E27FC236}">
                <a16:creationId xmlns:a16="http://schemas.microsoft.com/office/drawing/2014/main" id="{A8E508D0-B54F-DE1E-59EC-CF9DCB9482F9}"/>
              </a:ext>
            </a:extLst>
          </p:cNvPr>
          <p:cNvSpPr/>
          <p:nvPr/>
        </p:nvSpPr>
        <p:spPr>
          <a:xfrm>
            <a:off x="8354794" y="3162802"/>
            <a:ext cx="292309" cy="398603"/>
          </a:xfrm>
          <a:custGeom>
            <a:avLst/>
            <a:gdLst>
              <a:gd name="connsiteX0" fmla="*/ 138181 w 135170"/>
              <a:gd name="connsiteY0" fmla="*/ 31704 h 184323"/>
              <a:gd name="connsiteX1" fmla="*/ 138181 w 135170"/>
              <a:gd name="connsiteY1" fmla="*/ 172834 h 184323"/>
              <a:gd name="connsiteX2" fmla="*/ 137259 w 135170"/>
              <a:gd name="connsiteY2" fmla="*/ 177319 h 184323"/>
              <a:gd name="connsiteX3" fmla="*/ 134802 w 135170"/>
              <a:gd name="connsiteY3" fmla="*/ 180944 h 184323"/>
              <a:gd name="connsiteX4" fmla="*/ 131177 w 135170"/>
              <a:gd name="connsiteY4" fmla="*/ 183402 h 184323"/>
              <a:gd name="connsiteX5" fmla="*/ 126692 w 135170"/>
              <a:gd name="connsiteY5" fmla="*/ 184323 h 184323"/>
              <a:gd name="connsiteX6" fmla="*/ 11489 w 135170"/>
              <a:gd name="connsiteY6" fmla="*/ 184323 h 184323"/>
              <a:gd name="connsiteX7" fmla="*/ 7004 w 135170"/>
              <a:gd name="connsiteY7" fmla="*/ 183402 h 184323"/>
              <a:gd name="connsiteX8" fmla="*/ 3379 w 135170"/>
              <a:gd name="connsiteY8" fmla="*/ 180944 h 184323"/>
              <a:gd name="connsiteX9" fmla="*/ 922 w 135170"/>
              <a:gd name="connsiteY9" fmla="*/ 177319 h 184323"/>
              <a:gd name="connsiteX10" fmla="*/ 0 w 135170"/>
              <a:gd name="connsiteY10" fmla="*/ 172834 h 184323"/>
              <a:gd name="connsiteX11" fmla="*/ 0 w 135170"/>
              <a:gd name="connsiteY11" fmla="*/ 126753 h 184323"/>
              <a:gd name="connsiteX12" fmla="*/ 11551 w 135170"/>
              <a:gd name="connsiteY12" fmla="*/ 115202 h 184323"/>
              <a:gd name="connsiteX13" fmla="*/ 11551 w 135170"/>
              <a:gd name="connsiteY13" fmla="*/ 83498 h 184323"/>
              <a:gd name="connsiteX14" fmla="*/ 0 w 135170"/>
              <a:gd name="connsiteY14" fmla="*/ 69121 h 184323"/>
              <a:gd name="connsiteX15" fmla="*/ 0 w 135170"/>
              <a:gd name="connsiteY15" fmla="*/ 11489 h 184323"/>
              <a:gd name="connsiteX16" fmla="*/ 922 w 135170"/>
              <a:gd name="connsiteY16" fmla="*/ 7004 h 184323"/>
              <a:gd name="connsiteX17" fmla="*/ 3379 w 135170"/>
              <a:gd name="connsiteY17" fmla="*/ 3379 h 184323"/>
              <a:gd name="connsiteX18" fmla="*/ 7004 w 135170"/>
              <a:gd name="connsiteY18" fmla="*/ 922 h 184323"/>
              <a:gd name="connsiteX19" fmla="*/ 11489 w 135170"/>
              <a:gd name="connsiteY19" fmla="*/ 0 h 184323"/>
              <a:gd name="connsiteX20" fmla="*/ 106539 w 135170"/>
              <a:gd name="connsiteY20" fmla="*/ 0 h 184323"/>
              <a:gd name="connsiteX21" fmla="*/ 138181 w 135170"/>
              <a:gd name="connsiteY21" fmla="*/ 31704 h 184323"/>
              <a:gd name="connsiteX22" fmla="*/ 126692 w 135170"/>
              <a:gd name="connsiteY22" fmla="*/ 36435 h 184323"/>
              <a:gd name="connsiteX23" fmla="*/ 101746 w 135170"/>
              <a:gd name="connsiteY23" fmla="*/ 11489 h 184323"/>
              <a:gd name="connsiteX24" fmla="*/ 11489 w 135170"/>
              <a:gd name="connsiteY24" fmla="*/ 11489 h 184323"/>
              <a:gd name="connsiteX25" fmla="*/ 11489 w 135170"/>
              <a:gd name="connsiteY25" fmla="*/ 65066 h 184323"/>
              <a:gd name="connsiteX26" fmla="*/ 23040 w 135170"/>
              <a:gd name="connsiteY26" fmla="*/ 79443 h 184323"/>
              <a:gd name="connsiteX27" fmla="*/ 23040 w 135170"/>
              <a:gd name="connsiteY27" fmla="*/ 119933 h 184323"/>
              <a:gd name="connsiteX28" fmla="*/ 17326 w 135170"/>
              <a:gd name="connsiteY28" fmla="*/ 125709 h 184323"/>
              <a:gd name="connsiteX29" fmla="*/ 11489 w 135170"/>
              <a:gd name="connsiteY29" fmla="*/ 131423 h 184323"/>
              <a:gd name="connsiteX30" fmla="*/ 11489 w 135170"/>
              <a:gd name="connsiteY30" fmla="*/ 172711 h 184323"/>
              <a:gd name="connsiteX31" fmla="*/ 126692 w 135170"/>
              <a:gd name="connsiteY31" fmla="*/ 172711 h 184323"/>
              <a:gd name="connsiteX32" fmla="*/ 126692 w 135170"/>
              <a:gd name="connsiteY32" fmla="*/ 36435 h 184323"/>
              <a:gd name="connsiteX33" fmla="*/ 34530 w 135170"/>
              <a:gd name="connsiteY33" fmla="*/ 23040 h 184323"/>
              <a:gd name="connsiteX34" fmla="*/ 46081 w 135170"/>
              <a:gd name="connsiteY34" fmla="*/ 23040 h 184323"/>
              <a:gd name="connsiteX35" fmla="*/ 46081 w 135170"/>
              <a:gd name="connsiteY35" fmla="*/ 57632 h 184323"/>
              <a:gd name="connsiteX36" fmla="*/ 34530 w 135170"/>
              <a:gd name="connsiteY36" fmla="*/ 57632 h 184323"/>
              <a:gd name="connsiteX37" fmla="*/ 34530 w 135170"/>
              <a:gd name="connsiteY37" fmla="*/ 23040 h 184323"/>
              <a:gd name="connsiteX38" fmla="*/ 57570 w 135170"/>
              <a:gd name="connsiteY38" fmla="*/ 23040 h 184323"/>
              <a:gd name="connsiteX39" fmla="*/ 69060 w 135170"/>
              <a:gd name="connsiteY39" fmla="*/ 23040 h 184323"/>
              <a:gd name="connsiteX40" fmla="*/ 69060 w 135170"/>
              <a:gd name="connsiteY40" fmla="*/ 57632 h 184323"/>
              <a:gd name="connsiteX41" fmla="*/ 57509 w 135170"/>
              <a:gd name="connsiteY41" fmla="*/ 57632 h 184323"/>
              <a:gd name="connsiteX42" fmla="*/ 57509 w 135170"/>
              <a:gd name="connsiteY42" fmla="*/ 23040 h 184323"/>
              <a:gd name="connsiteX43" fmla="*/ 80611 w 135170"/>
              <a:gd name="connsiteY43" fmla="*/ 23040 h 184323"/>
              <a:gd name="connsiteX44" fmla="*/ 92162 w 135170"/>
              <a:gd name="connsiteY44" fmla="*/ 23040 h 184323"/>
              <a:gd name="connsiteX45" fmla="*/ 92162 w 135170"/>
              <a:gd name="connsiteY45" fmla="*/ 57632 h 184323"/>
              <a:gd name="connsiteX46" fmla="*/ 80611 w 135170"/>
              <a:gd name="connsiteY46" fmla="*/ 57632 h 184323"/>
              <a:gd name="connsiteX47" fmla="*/ 80611 w 135170"/>
              <a:gd name="connsiteY47" fmla="*/ 23040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35170" h="184323">
                <a:moveTo>
                  <a:pt x="138181" y="31704"/>
                </a:moveTo>
                <a:lnTo>
                  <a:pt x="138181" y="172834"/>
                </a:lnTo>
                <a:cubicBezTo>
                  <a:pt x="138181" y="174431"/>
                  <a:pt x="137874" y="175967"/>
                  <a:pt x="137259" y="177319"/>
                </a:cubicBezTo>
                <a:cubicBezTo>
                  <a:pt x="136645" y="178671"/>
                  <a:pt x="135846" y="179900"/>
                  <a:pt x="134802" y="180944"/>
                </a:cubicBezTo>
                <a:cubicBezTo>
                  <a:pt x="133757" y="181989"/>
                  <a:pt x="132529" y="182787"/>
                  <a:pt x="131177" y="183402"/>
                </a:cubicBezTo>
                <a:cubicBezTo>
                  <a:pt x="129825" y="184016"/>
                  <a:pt x="128289" y="184323"/>
                  <a:pt x="126692" y="184323"/>
                </a:cubicBezTo>
                <a:lnTo>
                  <a:pt x="11489" y="184323"/>
                </a:lnTo>
                <a:cubicBezTo>
                  <a:pt x="9892" y="184323"/>
                  <a:pt x="8356" y="184016"/>
                  <a:pt x="7004" y="183402"/>
                </a:cubicBezTo>
                <a:cubicBezTo>
                  <a:pt x="5652" y="182787"/>
                  <a:pt x="4424" y="181989"/>
                  <a:pt x="3379" y="180944"/>
                </a:cubicBezTo>
                <a:cubicBezTo>
                  <a:pt x="2335" y="179900"/>
                  <a:pt x="1536" y="178671"/>
                  <a:pt x="922" y="177319"/>
                </a:cubicBezTo>
                <a:cubicBezTo>
                  <a:pt x="307" y="175967"/>
                  <a:pt x="0" y="174431"/>
                  <a:pt x="0" y="172834"/>
                </a:cubicBezTo>
                <a:lnTo>
                  <a:pt x="0" y="126753"/>
                </a:lnTo>
                <a:lnTo>
                  <a:pt x="11551" y="115202"/>
                </a:lnTo>
                <a:lnTo>
                  <a:pt x="11551" y="83498"/>
                </a:lnTo>
                <a:lnTo>
                  <a:pt x="0" y="69121"/>
                </a:lnTo>
                <a:lnTo>
                  <a:pt x="0" y="11489"/>
                </a:lnTo>
                <a:cubicBezTo>
                  <a:pt x="0" y="9892"/>
                  <a:pt x="307" y="8356"/>
                  <a:pt x="922" y="7004"/>
                </a:cubicBezTo>
                <a:cubicBezTo>
                  <a:pt x="1536" y="5653"/>
                  <a:pt x="2335" y="4424"/>
                  <a:pt x="3379" y="3379"/>
                </a:cubicBezTo>
                <a:cubicBezTo>
                  <a:pt x="4424" y="2335"/>
                  <a:pt x="5652" y="1536"/>
                  <a:pt x="7004" y="922"/>
                </a:cubicBezTo>
                <a:cubicBezTo>
                  <a:pt x="8356" y="307"/>
                  <a:pt x="9892" y="0"/>
                  <a:pt x="11489" y="0"/>
                </a:cubicBezTo>
                <a:lnTo>
                  <a:pt x="106539" y="0"/>
                </a:lnTo>
                <a:lnTo>
                  <a:pt x="138181" y="31704"/>
                </a:lnTo>
                <a:close/>
                <a:moveTo>
                  <a:pt x="126692" y="36435"/>
                </a:moveTo>
                <a:lnTo>
                  <a:pt x="101746" y="11489"/>
                </a:lnTo>
                <a:lnTo>
                  <a:pt x="11489" y="11489"/>
                </a:lnTo>
                <a:lnTo>
                  <a:pt x="11489" y="65066"/>
                </a:lnTo>
                <a:lnTo>
                  <a:pt x="23040" y="79443"/>
                </a:lnTo>
                <a:lnTo>
                  <a:pt x="23040" y="119933"/>
                </a:lnTo>
                <a:cubicBezTo>
                  <a:pt x="21197" y="121899"/>
                  <a:pt x="19292" y="123865"/>
                  <a:pt x="17326" y="125709"/>
                </a:cubicBezTo>
                <a:cubicBezTo>
                  <a:pt x="15360" y="127613"/>
                  <a:pt x="13456" y="129518"/>
                  <a:pt x="11489" y="131423"/>
                </a:cubicBezTo>
                <a:lnTo>
                  <a:pt x="11489" y="172711"/>
                </a:lnTo>
                <a:lnTo>
                  <a:pt x="126692" y="172711"/>
                </a:lnTo>
                <a:lnTo>
                  <a:pt x="126692" y="36435"/>
                </a:lnTo>
                <a:close/>
                <a:moveTo>
                  <a:pt x="34530" y="23040"/>
                </a:moveTo>
                <a:lnTo>
                  <a:pt x="46081" y="23040"/>
                </a:lnTo>
                <a:lnTo>
                  <a:pt x="46081" y="57632"/>
                </a:lnTo>
                <a:lnTo>
                  <a:pt x="34530" y="57632"/>
                </a:lnTo>
                <a:lnTo>
                  <a:pt x="34530" y="23040"/>
                </a:lnTo>
                <a:close/>
                <a:moveTo>
                  <a:pt x="57570" y="23040"/>
                </a:moveTo>
                <a:lnTo>
                  <a:pt x="69060" y="23040"/>
                </a:lnTo>
                <a:lnTo>
                  <a:pt x="69060" y="57632"/>
                </a:lnTo>
                <a:lnTo>
                  <a:pt x="57509" y="57632"/>
                </a:lnTo>
                <a:lnTo>
                  <a:pt x="57509" y="23040"/>
                </a:lnTo>
                <a:close/>
                <a:moveTo>
                  <a:pt x="80611" y="23040"/>
                </a:moveTo>
                <a:lnTo>
                  <a:pt x="92162" y="23040"/>
                </a:lnTo>
                <a:lnTo>
                  <a:pt x="92162" y="57632"/>
                </a:lnTo>
                <a:lnTo>
                  <a:pt x="80611" y="57632"/>
                </a:lnTo>
                <a:lnTo>
                  <a:pt x="80611" y="23040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66" name="Volný tvar: obrazec 65">
            <a:extLst>
              <a:ext uri="{FF2B5EF4-FFF2-40B4-BE49-F238E27FC236}">
                <a16:creationId xmlns:a16="http://schemas.microsoft.com/office/drawing/2014/main" id="{9CC498F3-630B-2E8C-8C86-DC51B899443D}"/>
              </a:ext>
            </a:extLst>
          </p:cNvPr>
          <p:cNvSpPr/>
          <p:nvPr/>
        </p:nvSpPr>
        <p:spPr>
          <a:xfrm>
            <a:off x="10212966" y="2338215"/>
            <a:ext cx="450949" cy="330695"/>
          </a:xfrm>
          <a:custGeom>
            <a:avLst/>
            <a:gdLst>
              <a:gd name="connsiteX0" fmla="*/ 103713 w 184323"/>
              <a:gd name="connsiteY0" fmla="*/ 115202 h 135170"/>
              <a:gd name="connsiteX1" fmla="*/ 103713 w 184323"/>
              <a:gd name="connsiteY1" fmla="*/ 126753 h 135170"/>
              <a:gd name="connsiteX2" fmla="*/ 126753 w 184323"/>
              <a:gd name="connsiteY2" fmla="*/ 126753 h 135170"/>
              <a:gd name="connsiteX3" fmla="*/ 126753 w 184323"/>
              <a:gd name="connsiteY3" fmla="*/ 138243 h 135170"/>
              <a:gd name="connsiteX4" fmla="*/ 0 w 184323"/>
              <a:gd name="connsiteY4" fmla="*/ 138243 h 135170"/>
              <a:gd name="connsiteX5" fmla="*/ 0 w 184323"/>
              <a:gd name="connsiteY5" fmla="*/ 34591 h 135170"/>
              <a:gd name="connsiteX6" fmla="*/ 11551 w 184323"/>
              <a:gd name="connsiteY6" fmla="*/ 34591 h 135170"/>
              <a:gd name="connsiteX7" fmla="*/ 11551 w 184323"/>
              <a:gd name="connsiteY7" fmla="*/ 0 h 135170"/>
              <a:gd name="connsiteX8" fmla="*/ 184323 w 184323"/>
              <a:gd name="connsiteY8" fmla="*/ 0 h 135170"/>
              <a:gd name="connsiteX9" fmla="*/ 184323 w 184323"/>
              <a:gd name="connsiteY9" fmla="*/ 115202 h 135170"/>
              <a:gd name="connsiteX10" fmla="*/ 103713 w 184323"/>
              <a:gd name="connsiteY10" fmla="*/ 115202 h 135170"/>
              <a:gd name="connsiteX11" fmla="*/ 59475 w 184323"/>
              <a:gd name="connsiteY11" fmla="*/ 44176 h 135170"/>
              <a:gd name="connsiteX12" fmla="*/ 9585 w 184323"/>
              <a:gd name="connsiteY12" fmla="*/ 44176 h 135170"/>
              <a:gd name="connsiteX13" fmla="*/ 9585 w 184323"/>
              <a:gd name="connsiteY13" fmla="*/ 128596 h 135170"/>
              <a:gd name="connsiteX14" fmla="*/ 59475 w 184323"/>
              <a:gd name="connsiteY14" fmla="*/ 128596 h 135170"/>
              <a:gd name="connsiteX15" fmla="*/ 59475 w 184323"/>
              <a:gd name="connsiteY15" fmla="*/ 44176 h 135170"/>
              <a:gd name="connsiteX16" fmla="*/ 172834 w 184323"/>
              <a:gd name="connsiteY16" fmla="*/ 103713 h 135170"/>
              <a:gd name="connsiteX17" fmla="*/ 172834 w 184323"/>
              <a:gd name="connsiteY17" fmla="*/ 11551 h 135170"/>
              <a:gd name="connsiteX18" fmla="*/ 23040 w 184323"/>
              <a:gd name="connsiteY18" fmla="*/ 11551 h 135170"/>
              <a:gd name="connsiteX19" fmla="*/ 23040 w 184323"/>
              <a:gd name="connsiteY19" fmla="*/ 34591 h 135170"/>
              <a:gd name="connsiteX20" fmla="*/ 69121 w 184323"/>
              <a:gd name="connsiteY20" fmla="*/ 34591 h 135170"/>
              <a:gd name="connsiteX21" fmla="*/ 69121 w 184323"/>
              <a:gd name="connsiteY21" fmla="*/ 103713 h 135170"/>
              <a:gd name="connsiteX22" fmla="*/ 172834 w 184323"/>
              <a:gd name="connsiteY22" fmla="*/ 103713 h 135170"/>
              <a:gd name="connsiteX23" fmla="*/ 46081 w 184323"/>
              <a:gd name="connsiteY23" fmla="*/ 115202 h 135170"/>
              <a:gd name="connsiteX24" fmla="*/ 23040 w 184323"/>
              <a:gd name="connsiteY24" fmla="*/ 115202 h 135170"/>
              <a:gd name="connsiteX25" fmla="*/ 23040 w 184323"/>
              <a:gd name="connsiteY25" fmla="*/ 103651 h 135170"/>
              <a:gd name="connsiteX26" fmla="*/ 46081 w 184323"/>
              <a:gd name="connsiteY26" fmla="*/ 103651 h 135170"/>
              <a:gd name="connsiteX27" fmla="*/ 46081 w 184323"/>
              <a:gd name="connsiteY27" fmla="*/ 115202 h 135170"/>
              <a:gd name="connsiteX28" fmla="*/ 92162 w 184323"/>
              <a:gd name="connsiteY28" fmla="*/ 115202 h 135170"/>
              <a:gd name="connsiteX29" fmla="*/ 69121 w 184323"/>
              <a:gd name="connsiteY29" fmla="*/ 115202 h 135170"/>
              <a:gd name="connsiteX30" fmla="*/ 69121 w 184323"/>
              <a:gd name="connsiteY30" fmla="*/ 126753 h 135170"/>
              <a:gd name="connsiteX31" fmla="*/ 92162 w 184323"/>
              <a:gd name="connsiteY31" fmla="*/ 126753 h 135170"/>
              <a:gd name="connsiteX32" fmla="*/ 92162 w 184323"/>
              <a:gd name="connsiteY32" fmla="*/ 115202 h 1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84323" h="135170">
                <a:moveTo>
                  <a:pt x="103713" y="115202"/>
                </a:moveTo>
                <a:lnTo>
                  <a:pt x="103713" y="126753"/>
                </a:lnTo>
                <a:lnTo>
                  <a:pt x="126753" y="126753"/>
                </a:lnTo>
                <a:lnTo>
                  <a:pt x="126753" y="138243"/>
                </a:lnTo>
                <a:lnTo>
                  <a:pt x="0" y="138243"/>
                </a:lnTo>
                <a:lnTo>
                  <a:pt x="0" y="34591"/>
                </a:lnTo>
                <a:lnTo>
                  <a:pt x="11551" y="34591"/>
                </a:lnTo>
                <a:lnTo>
                  <a:pt x="11551" y="0"/>
                </a:lnTo>
                <a:lnTo>
                  <a:pt x="184323" y="0"/>
                </a:lnTo>
                <a:lnTo>
                  <a:pt x="184323" y="115202"/>
                </a:lnTo>
                <a:lnTo>
                  <a:pt x="103713" y="115202"/>
                </a:lnTo>
                <a:close/>
                <a:moveTo>
                  <a:pt x="59475" y="44176"/>
                </a:moveTo>
                <a:lnTo>
                  <a:pt x="9585" y="44176"/>
                </a:lnTo>
                <a:lnTo>
                  <a:pt x="9585" y="128596"/>
                </a:lnTo>
                <a:lnTo>
                  <a:pt x="59475" y="128596"/>
                </a:lnTo>
                <a:lnTo>
                  <a:pt x="59475" y="44176"/>
                </a:lnTo>
                <a:close/>
                <a:moveTo>
                  <a:pt x="172834" y="103713"/>
                </a:moveTo>
                <a:lnTo>
                  <a:pt x="172834" y="11551"/>
                </a:lnTo>
                <a:lnTo>
                  <a:pt x="23040" y="11551"/>
                </a:lnTo>
                <a:lnTo>
                  <a:pt x="23040" y="34591"/>
                </a:lnTo>
                <a:lnTo>
                  <a:pt x="69121" y="34591"/>
                </a:lnTo>
                <a:lnTo>
                  <a:pt x="69121" y="103713"/>
                </a:lnTo>
                <a:lnTo>
                  <a:pt x="172834" y="103713"/>
                </a:lnTo>
                <a:close/>
                <a:moveTo>
                  <a:pt x="46081" y="115202"/>
                </a:moveTo>
                <a:lnTo>
                  <a:pt x="23040" y="115202"/>
                </a:lnTo>
                <a:lnTo>
                  <a:pt x="23040" y="103651"/>
                </a:lnTo>
                <a:lnTo>
                  <a:pt x="46081" y="103651"/>
                </a:lnTo>
                <a:lnTo>
                  <a:pt x="46081" y="115202"/>
                </a:lnTo>
                <a:close/>
                <a:moveTo>
                  <a:pt x="92162" y="115202"/>
                </a:moveTo>
                <a:lnTo>
                  <a:pt x="69121" y="115202"/>
                </a:lnTo>
                <a:lnTo>
                  <a:pt x="69121" y="126753"/>
                </a:lnTo>
                <a:lnTo>
                  <a:pt x="92162" y="126753"/>
                </a:lnTo>
                <a:lnTo>
                  <a:pt x="92162" y="115202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67" name="Volný tvar: obrazec 66">
            <a:extLst>
              <a:ext uri="{FF2B5EF4-FFF2-40B4-BE49-F238E27FC236}">
                <a16:creationId xmlns:a16="http://schemas.microsoft.com/office/drawing/2014/main" id="{F6CCDF7C-812F-0A60-40B3-650496636A77}"/>
              </a:ext>
            </a:extLst>
          </p:cNvPr>
          <p:cNvSpPr/>
          <p:nvPr/>
        </p:nvSpPr>
        <p:spPr>
          <a:xfrm>
            <a:off x="9229824" y="2312231"/>
            <a:ext cx="485426" cy="334776"/>
          </a:xfrm>
          <a:custGeom>
            <a:avLst/>
            <a:gdLst>
              <a:gd name="connsiteX0" fmla="*/ 179961 w 178179"/>
              <a:gd name="connsiteY0" fmla="*/ 102668 h 122882"/>
              <a:gd name="connsiteX1" fmla="*/ 181866 w 178179"/>
              <a:gd name="connsiteY1" fmla="*/ 105249 h 122882"/>
              <a:gd name="connsiteX2" fmla="*/ 183217 w 178179"/>
              <a:gd name="connsiteY2" fmla="*/ 108505 h 122882"/>
              <a:gd name="connsiteX3" fmla="*/ 184016 w 178179"/>
              <a:gd name="connsiteY3" fmla="*/ 111946 h 122882"/>
              <a:gd name="connsiteX4" fmla="*/ 184262 w 178179"/>
              <a:gd name="connsiteY4" fmla="*/ 115141 h 122882"/>
              <a:gd name="connsiteX5" fmla="*/ 183340 w 178179"/>
              <a:gd name="connsiteY5" fmla="*/ 119626 h 122882"/>
              <a:gd name="connsiteX6" fmla="*/ 180882 w 178179"/>
              <a:gd name="connsiteY6" fmla="*/ 123251 h 122882"/>
              <a:gd name="connsiteX7" fmla="*/ 177258 w 178179"/>
              <a:gd name="connsiteY7" fmla="*/ 125709 h 122882"/>
              <a:gd name="connsiteX8" fmla="*/ 172772 w 178179"/>
              <a:gd name="connsiteY8" fmla="*/ 126630 h 122882"/>
              <a:gd name="connsiteX9" fmla="*/ 11489 w 178179"/>
              <a:gd name="connsiteY9" fmla="*/ 126630 h 122882"/>
              <a:gd name="connsiteX10" fmla="*/ 7004 w 178179"/>
              <a:gd name="connsiteY10" fmla="*/ 125709 h 122882"/>
              <a:gd name="connsiteX11" fmla="*/ 3380 w 178179"/>
              <a:gd name="connsiteY11" fmla="*/ 123251 h 122882"/>
              <a:gd name="connsiteX12" fmla="*/ 922 w 178179"/>
              <a:gd name="connsiteY12" fmla="*/ 119626 h 122882"/>
              <a:gd name="connsiteX13" fmla="*/ 0 w 178179"/>
              <a:gd name="connsiteY13" fmla="*/ 115141 h 122882"/>
              <a:gd name="connsiteX14" fmla="*/ 246 w 178179"/>
              <a:gd name="connsiteY14" fmla="*/ 111946 h 122882"/>
              <a:gd name="connsiteX15" fmla="*/ 1045 w 178179"/>
              <a:gd name="connsiteY15" fmla="*/ 108505 h 122882"/>
              <a:gd name="connsiteX16" fmla="*/ 2396 w 178179"/>
              <a:gd name="connsiteY16" fmla="*/ 105249 h 122882"/>
              <a:gd name="connsiteX17" fmla="*/ 4301 w 178179"/>
              <a:gd name="connsiteY17" fmla="*/ 102668 h 122882"/>
              <a:gd name="connsiteX18" fmla="*/ 23040 w 178179"/>
              <a:gd name="connsiteY18" fmla="*/ 83929 h 122882"/>
              <a:gd name="connsiteX19" fmla="*/ 23040 w 178179"/>
              <a:gd name="connsiteY19" fmla="*/ 0 h 122882"/>
              <a:gd name="connsiteX20" fmla="*/ 161283 w 178179"/>
              <a:gd name="connsiteY20" fmla="*/ 0 h 122882"/>
              <a:gd name="connsiteX21" fmla="*/ 161283 w 178179"/>
              <a:gd name="connsiteY21" fmla="*/ 83990 h 122882"/>
              <a:gd name="connsiteX22" fmla="*/ 179961 w 178179"/>
              <a:gd name="connsiteY22" fmla="*/ 102668 h 122882"/>
              <a:gd name="connsiteX23" fmla="*/ 172772 w 178179"/>
              <a:gd name="connsiteY23" fmla="*/ 115202 h 122882"/>
              <a:gd name="connsiteX24" fmla="*/ 172403 w 178179"/>
              <a:gd name="connsiteY24" fmla="*/ 112622 h 122882"/>
              <a:gd name="connsiteX25" fmla="*/ 171298 w 178179"/>
              <a:gd name="connsiteY25" fmla="*/ 110348 h 122882"/>
              <a:gd name="connsiteX26" fmla="*/ 153050 w 178179"/>
              <a:gd name="connsiteY26" fmla="*/ 92162 h 122882"/>
              <a:gd name="connsiteX27" fmla="*/ 31212 w 178179"/>
              <a:gd name="connsiteY27" fmla="*/ 92162 h 122882"/>
              <a:gd name="connsiteX28" fmla="*/ 12964 w 178179"/>
              <a:gd name="connsiteY28" fmla="*/ 110348 h 122882"/>
              <a:gd name="connsiteX29" fmla="*/ 11858 w 178179"/>
              <a:gd name="connsiteY29" fmla="*/ 112622 h 122882"/>
              <a:gd name="connsiteX30" fmla="*/ 11489 w 178179"/>
              <a:gd name="connsiteY30" fmla="*/ 115202 h 122882"/>
              <a:gd name="connsiteX31" fmla="*/ 172772 w 178179"/>
              <a:gd name="connsiteY31" fmla="*/ 115202 h 122882"/>
              <a:gd name="connsiteX32" fmla="*/ 34530 w 178179"/>
              <a:gd name="connsiteY32" fmla="*/ 80611 h 122882"/>
              <a:gd name="connsiteX33" fmla="*/ 149732 w 178179"/>
              <a:gd name="connsiteY33" fmla="*/ 80611 h 122882"/>
              <a:gd name="connsiteX34" fmla="*/ 149732 w 178179"/>
              <a:gd name="connsiteY34" fmla="*/ 11490 h 122882"/>
              <a:gd name="connsiteX35" fmla="*/ 34530 w 178179"/>
              <a:gd name="connsiteY35" fmla="*/ 11490 h 122882"/>
              <a:gd name="connsiteX36" fmla="*/ 34530 w 178179"/>
              <a:gd name="connsiteY36" fmla="*/ 80611 h 122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78179" h="122882">
                <a:moveTo>
                  <a:pt x="179961" y="102668"/>
                </a:moveTo>
                <a:cubicBezTo>
                  <a:pt x="180699" y="103405"/>
                  <a:pt x="181313" y="104266"/>
                  <a:pt x="181866" y="105249"/>
                </a:cubicBezTo>
                <a:cubicBezTo>
                  <a:pt x="182418" y="106232"/>
                  <a:pt x="182849" y="107338"/>
                  <a:pt x="183217" y="108505"/>
                </a:cubicBezTo>
                <a:cubicBezTo>
                  <a:pt x="183586" y="109672"/>
                  <a:pt x="183832" y="110778"/>
                  <a:pt x="184016" y="111946"/>
                </a:cubicBezTo>
                <a:cubicBezTo>
                  <a:pt x="184200" y="113113"/>
                  <a:pt x="184262" y="114158"/>
                  <a:pt x="184262" y="115141"/>
                </a:cubicBezTo>
                <a:cubicBezTo>
                  <a:pt x="184262" y="116738"/>
                  <a:pt x="183954" y="118274"/>
                  <a:pt x="183340" y="119626"/>
                </a:cubicBezTo>
                <a:cubicBezTo>
                  <a:pt x="182726" y="120978"/>
                  <a:pt x="181927" y="122206"/>
                  <a:pt x="180882" y="123251"/>
                </a:cubicBezTo>
                <a:cubicBezTo>
                  <a:pt x="179838" y="124295"/>
                  <a:pt x="178609" y="125094"/>
                  <a:pt x="177258" y="125709"/>
                </a:cubicBezTo>
                <a:cubicBezTo>
                  <a:pt x="175906" y="126323"/>
                  <a:pt x="174370" y="126630"/>
                  <a:pt x="172772" y="126630"/>
                </a:cubicBezTo>
                <a:lnTo>
                  <a:pt x="11489" y="126630"/>
                </a:lnTo>
                <a:cubicBezTo>
                  <a:pt x="9892" y="126630"/>
                  <a:pt x="8356" y="126323"/>
                  <a:pt x="7004" y="125709"/>
                </a:cubicBezTo>
                <a:cubicBezTo>
                  <a:pt x="5653" y="125094"/>
                  <a:pt x="4424" y="124295"/>
                  <a:pt x="3380" y="123251"/>
                </a:cubicBezTo>
                <a:cubicBezTo>
                  <a:pt x="2335" y="122206"/>
                  <a:pt x="1536" y="120978"/>
                  <a:pt x="922" y="119626"/>
                </a:cubicBezTo>
                <a:cubicBezTo>
                  <a:pt x="308" y="118274"/>
                  <a:pt x="0" y="116738"/>
                  <a:pt x="0" y="115141"/>
                </a:cubicBezTo>
                <a:cubicBezTo>
                  <a:pt x="0" y="114158"/>
                  <a:pt x="62" y="113113"/>
                  <a:pt x="246" y="111946"/>
                </a:cubicBezTo>
                <a:cubicBezTo>
                  <a:pt x="430" y="110778"/>
                  <a:pt x="676" y="109611"/>
                  <a:pt x="1045" y="108505"/>
                </a:cubicBezTo>
                <a:cubicBezTo>
                  <a:pt x="1413" y="107399"/>
                  <a:pt x="1844" y="106293"/>
                  <a:pt x="2396" y="105249"/>
                </a:cubicBezTo>
                <a:cubicBezTo>
                  <a:pt x="2949" y="104204"/>
                  <a:pt x="3563" y="103344"/>
                  <a:pt x="4301" y="102668"/>
                </a:cubicBezTo>
                <a:lnTo>
                  <a:pt x="23040" y="83929"/>
                </a:lnTo>
                <a:lnTo>
                  <a:pt x="23040" y="0"/>
                </a:lnTo>
                <a:lnTo>
                  <a:pt x="161283" y="0"/>
                </a:lnTo>
                <a:lnTo>
                  <a:pt x="161283" y="83990"/>
                </a:lnTo>
                <a:lnTo>
                  <a:pt x="179961" y="102668"/>
                </a:lnTo>
                <a:close/>
                <a:moveTo>
                  <a:pt x="172772" y="115202"/>
                </a:moveTo>
                <a:cubicBezTo>
                  <a:pt x="172772" y="114526"/>
                  <a:pt x="172649" y="113666"/>
                  <a:pt x="172403" y="112622"/>
                </a:cubicBezTo>
                <a:cubicBezTo>
                  <a:pt x="172158" y="111577"/>
                  <a:pt x="171789" y="110840"/>
                  <a:pt x="171298" y="110348"/>
                </a:cubicBezTo>
                <a:lnTo>
                  <a:pt x="153050" y="92162"/>
                </a:lnTo>
                <a:lnTo>
                  <a:pt x="31212" y="92162"/>
                </a:lnTo>
                <a:lnTo>
                  <a:pt x="12964" y="110348"/>
                </a:lnTo>
                <a:cubicBezTo>
                  <a:pt x="12473" y="110840"/>
                  <a:pt x="12104" y="111577"/>
                  <a:pt x="11858" y="112622"/>
                </a:cubicBezTo>
                <a:cubicBezTo>
                  <a:pt x="11612" y="113666"/>
                  <a:pt x="11489" y="114526"/>
                  <a:pt x="11489" y="115202"/>
                </a:cubicBezTo>
                <a:lnTo>
                  <a:pt x="172772" y="115202"/>
                </a:lnTo>
                <a:close/>
                <a:moveTo>
                  <a:pt x="34530" y="80611"/>
                </a:moveTo>
                <a:lnTo>
                  <a:pt x="149732" y="80611"/>
                </a:lnTo>
                <a:lnTo>
                  <a:pt x="149732" y="11490"/>
                </a:lnTo>
                <a:lnTo>
                  <a:pt x="34530" y="11490"/>
                </a:lnTo>
                <a:lnTo>
                  <a:pt x="34530" y="80611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68" name="Volný tvar: obrazec 67">
            <a:extLst>
              <a:ext uri="{FF2B5EF4-FFF2-40B4-BE49-F238E27FC236}">
                <a16:creationId xmlns:a16="http://schemas.microsoft.com/office/drawing/2014/main" id="{4C7A6B18-FE86-C170-3EEF-2C18428332DA}"/>
              </a:ext>
            </a:extLst>
          </p:cNvPr>
          <p:cNvSpPr/>
          <p:nvPr/>
        </p:nvSpPr>
        <p:spPr>
          <a:xfrm>
            <a:off x="7422375" y="3146592"/>
            <a:ext cx="236174" cy="428067"/>
          </a:xfrm>
          <a:custGeom>
            <a:avLst/>
            <a:gdLst>
              <a:gd name="connsiteX0" fmla="*/ 92162 w 98305"/>
              <a:gd name="connsiteY0" fmla="*/ 46081 h 178179"/>
              <a:gd name="connsiteX1" fmla="*/ 96647 w 98305"/>
              <a:gd name="connsiteY1" fmla="*/ 47002 h 178179"/>
              <a:gd name="connsiteX2" fmla="*/ 100272 w 98305"/>
              <a:gd name="connsiteY2" fmla="*/ 49460 h 178179"/>
              <a:gd name="connsiteX3" fmla="*/ 102729 w 98305"/>
              <a:gd name="connsiteY3" fmla="*/ 53085 h 178179"/>
              <a:gd name="connsiteX4" fmla="*/ 103651 w 98305"/>
              <a:gd name="connsiteY4" fmla="*/ 57570 h 178179"/>
              <a:gd name="connsiteX5" fmla="*/ 103651 w 98305"/>
              <a:gd name="connsiteY5" fmla="*/ 172772 h 178179"/>
              <a:gd name="connsiteX6" fmla="*/ 102729 w 98305"/>
              <a:gd name="connsiteY6" fmla="*/ 177258 h 178179"/>
              <a:gd name="connsiteX7" fmla="*/ 100272 w 98305"/>
              <a:gd name="connsiteY7" fmla="*/ 180883 h 178179"/>
              <a:gd name="connsiteX8" fmla="*/ 96647 w 98305"/>
              <a:gd name="connsiteY8" fmla="*/ 183340 h 178179"/>
              <a:gd name="connsiteX9" fmla="*/ 92162 w 98305"/>
              <a:gd name="connsiteY9" fmla="*/ 184262 h 178179"/>
              <a:gd name="connsiteX10" fmla="*/ 11489 w 98305"/>
              <a:gd name="connsiteY10" fmla="*/ 184262 h 178179"/>
              <a:gd name="connsiteX11" fmla="*/ 7004 w 98305"/>
              <a:gd name="connsiteY11" fmla="*/ 183340 h 178179"/>
              <a:gd name="connsiteX12" fmla="*/ 3380 w 98305"/>
              <a:gd name="connsiteY12" fmla="*/ 180883 h 178179"/>
              <a:gd name="connsiteX13" fmla="*/ 922 w 98305"/>
              <a:gd name="connsiteY13" fmla="*/ 177258 h 178179"/>
              <a:gd name="connsiteX14" fmla="*/ 0 w 98305"/>
              <a:gd name="connsiteY14" fmla="*/ 172772 h 178179"/>
              <a:gd name="connsiteX15" fmla="*/ 0 w 98305"/>
              <a:gd name="connsiteY15" fmla="*/ 57570 h 178179"/>
              <a:gd name="connsiteX16" fmla="*/ 922 w 98305"/>
              <a:gd name="connsiteY16" fmla="*/ 53085 h 178179"/>
              <a:gd name="connsiteX17" fmla="*/ 3380 w 98305"/>
              <a:gd name="connsiteY17" fmla="*/ 49460 h 178179"/>
              <a:gd name="connsiteX18" fmla="*/ 7004 w 98305"/>
              <a:gd name="connsiteY18" fmla="*/ 47002 h 178179"/>
              <a:gd name="connsiteX19" fmla="*/ 11489 w 98305"/>
              <a:gd name="connsiteY19" fmla="*/ 46081 h 178179"/>
              <a:gd name="connsiteX20" fmla="*/ 11489 w 98305"/>
              <a:gd name="connsiteY20" fmla="*/ 0 h 178179"/>
              <a:gd name="connsiteX21" fmla="*/ 92162 w 98305"/>
              <a:gd name="connsiteY21" fmla="*/ 0 h 178179"/>
              <a:gd name="connsiteX22" fmla="*/ 92162 w 98305"/>
              <a:gd name="connsiteY22" fmla="*/ 46081 h 178179"/>
              <a:gd name="connsiteX23" fmla="*/ 92162 w 98305"/>
              <a:gd name="connsiteY23" fmla="*/ 57632 h 178179"/>
              <a:gd name="connsiteX24" fmla="*/ 11489 w 98305"/>
              <a:gd name="connsiteY24" fmla="*/ 57632 h 178179"/>
              <a:gd name="connsiteX25" fmla="*/ 11489 w 98305"/>
              <a:gd name="connsiteY25" fmla="*/ 172834 h 178179"/>
              <a:gd name="connsiteX26" fmla="*/ 92162 w 98305"/>
              <a:gd name="connsiteY26" fmla="*/ 172834 h 178179"/>
              <a:gd name="connsiteX27" fmla="*/ 92162 w 98305"/>
              <a:gd name="connsiteY27" fmla="*/ 57632 h 178179"/>
              <a:gd name="connsiteX28" fmla="*/ 23040 w 98305"/>
              <a:gd name="connsiteY28" fmla="*/ 46081 h 178179"/>
              <a:gd name="connsiteX29" fmla="*/ 80672 w 98305"/>
              <a:gd name="connsiteY29" fmla="*/ 46081 h 178179"/>
              <a:gd name="connsiteX30" fmla="*/ 80672 w 98305"/>
              <a:gd name="connsiteY30" fmla="*/ 11489 h 178179"/>
              <a:gd name="connsiteX31" fmla="*/ 23040 w 98305"/>
              <a:gd name="connsiteY31" fmla="*/ 11489 h 178179"/>
              <a:gd name="connsiteX32" fmla="*/ 23040 w 98305"/>
              <a:gd name="connsiteY32" fmla="*/ 46081 h 178179"/>
              <a:gd name="connsiteX33" fmla="*/ 34530 w 98305"/>
              <a:gd name="connsiteY33" fmla="*/ 23040 h 178179"/>
              <a:gd name="connsiteX34" fmla="*/ 46081 w 98305"/>
              <a:gd name="connsiteY34" fmla="*/ 23040 h 178179"/>
              <a:gd name="connsiteX35" fmla="*/ 46081 w 98305"/>
              <a:gd name="connsiteY35" fmla="*/ 34591 h 178179"/>
              <a:gd name="connsiteX36" fmla="*/ 34530 w 98305"/>
              <a:gd name="connsiteY36" fmla="*/ 34591 h 178179"/>
              <a:gd name="connsiteX37" fmla="*/ 34530 w 98305"/>
              <a:gd name="connsiteY37" fmla="*/ 23040 h 178179"/>
              <a:gd name="connsiteX38" fmla="*/ 69121 w 98305"/>
              <a:gd name="connsiteY38" fmla="*/ 23040 h 178179"/>
              <a:gd name="connsiteX39" fmla="*/ 69121 w 98305"/>
              <a:gd name="connsiteY39" fmla="*/ 34591 h 178179"/>
              <a:gd name="connsiteX40" fmla="*/ 57570 w 98305"/>
              <a:gd name="connsiteY40" fmla="*/ 34591 h 178179"/>
              <a:gd name="connsiteX41" fmla="*/ 57570 w 98305"/>
              <a:gd name="connsiteY41" fmla="*/ 23040 h 178179"/>
              <a:gd name="connsiteX42" fmla="*/ 69121 w 98305"/>
              <a:gd name="connsiteY42" fmla="*/ 23040 h 17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8305" h="178179">
                <a:moveTo>
                  <a:pt x="92162" y="46081"/>
                </a:moveTo>
                <a:cubicBezTo>
                  <a:pt x="93759" y="46081"/>
                  <a:pt x="95295" y="46388"/>
                  <a:pt x="96647" y="47002"/>
                </a:cubicBezTo>
                <a:cubicBezTo>
                  <a:pt x="97998" y="47617"/>
                  <a:pt x="99228" y="48416"/>
                  <a:pt x="100272" y="49460"/>
                </a:cubicBezTo>
                <a:cubicBezTo>
                  <a:pt x="101316" y="50505"/>
                  <a:pt x="102115" y="51733"/>
                  <a:pt x="102729" y="53085"/>
                </a:cubicBezTo>
                <a:cubicBezTo>
                  <a:pt x="103344" y="54437"/>
                  <a:pt x="103651" y="55973"/>
                  <a:pt x="103651" y="57570"/>
                </a:cubicBezTo>
                <a:lnTo>
                  <a:pt x="103651" y="172772"/>
                </a:lnTo>
                <a:cubicBezTo>
                  <a:pt x="103651" y="174370"/>
                  <a:pt x="103344" y="175906"/>
                  <a:pt x="102729" y="177258"/>
                </a:cubicBezTo>
                <a:cubicBezTo>
                  <a:pt x="102115" y="178609"/>
                  <a:pt x="101316" y="179838"/>
                  <a:pt x="100272" y="180883"/>
                </a:cubicBezTo>
                <a:cubicBezTo>
                  <a:pt x="99228" y="181927"/>
                  <a:pt x="97998" y="182726"/>
                  <a:pt x="96647" y="183340"/>
                </a:cubicBezTo>
                <a:cubicBezTo>
                  <a:pt x="95295" y="183955"/>
                  <a:pt x="93759" y="184262"/>
                  <a:pt x="92162" y="184262"/>
                </a:cubicBezTo>
                <a:lnTo>
                  <a:pt x="11489" y="184262"/>
                </a:lnTo>
                <a:cubicBezTo>
                  <a:pt x="9892" y="184262"/>
                  <a:pt x="8356" y="183955"/>
                  <a:pt x="7004" y="183340"/>
                </a:cubicBezTo>
                <a:cubicBezTo>
                  <a:pt x="5653" y="182726"/>
                  <a:pt x="4424" y="181927"/>
                  <a:pt x="3380" y="180883"/>
                </a:cubicBezTo>
                <a:cubicBezTo>
                  <a:pt x="2335" y="179838"/>
                  <a:pt x="1536" y="178609"/>
                  <a:pt x="922" y="177258"/>
                </a:cubicBezTo>
                <a:cubicBezTo>
                  <a:pt x="308" y="175906"/>
                  <a:pt x="0" y="174370"/>
                  <a:pt x="0" y="172772"/>
                </a:cubicBezTo>
                <a:lnTo>
                  <a:pt x="0" y="57570"/>
                </a:lnTo>
                <a:cubicBezTo>
                  <a:pt x="0" y="55973"/>
                  <a:pt x="308" y="54437"/>
                  <a:pt x="922" y="53085"/>
                </a:cubicBezTo>
                <a:cubicBezTo>
                  <a:pt x="1536" y="51733"/>
                  <a:pt x="2335" y="50505"/>
                  <a:pt x="3380" y="49460"/>
                </a:cubicBezTo>
                <a:cubicBezTo>
                  <a:pt x="4424" y="48416"/>
                  <a:pt x="5653" y="47617"/>
                  <a:pt x="7004" y="47002"/>
                </a:cubicBezTo>
                <a:cubicBezTo>
                  <a:pt x="8356" y="46388"/>
                  <a:pt x="9892" y="46081"/>
                  <a:pt x="11489" y="46081"/>
                </a:cubicBezTo>
                <a:lnTo>
                  <a:pt x="11489" y="0"/>
                </a:lnTo>
                <a:lnTo>
                  <a:pt x="92162" y="0"/>
                </a:lnTo>
                <a:lnTo>
                  <a:pt x="92162" y="46081"/>
                </a:lnTo>
                <a:close/>
                <a:moveTo>
                  <a:pt x="92162" y="57632"/>
                </a:moveTo>
                <a:lnTo>
                  <a:pt x="11489" y="57632"/>
                </a:lnTo>
                <a:lnTo>
                  <a:pt x="11489" y="172834"/>
                </a:lnTo>
                <a:lnTo>
                  <a:pt x="92162" y="172834"/>
                </a:lnTo>
                <a:lnTo>
                  <a:pt x="92162" y="57632"/>
                </a:lnTo>
                <a:close/>
                <a:moveTo>
                  <a:pt x="23040" y="46081"/>
                </a:moveTo>
                <a:lnTo>
                  <a:pt x="80672" y="46081"/>
                </a:lnTo>
                <a:lnTo>
                  <a:pt x="80672" y="11489"/>
                </a:lnTo>
                <a:lnTo>
                  <a:pt x="23040" y="11489"/>
                </a:lnTo>
                <a:lnTo>
                  <a:pt x="23040" y="46081"/>
                </a:lnTo>
                <a:close/>
                <a:moveTo>
                  <a:pt x="34530" y="23040"/>
                </a:moveTo>
                <a:lnTo>
                  <a:pt x="46081" y="23040"/>
                </a:lnTo>
                <a:lnTo>
                  <a:pt x="46081" y="34591"/>
                </a:lnTo>
                <a:lnTo>
                  <a:pt x="34530" y="34591"/>
                </a:lnTo>
                <a:lnTo>
                  <a:pt x="34530" y="23040"/>
                </a:lnTo>
                <a:close/>
                <a:moveTo>
                  <a:pt x="69121" y="23040"/>
                </a:moveTo>
                <a:lnTo>
                  <a:pt x="69121" y="34591"/>
                </a:lnTo>
                <a:lnTo>
                  <a:pt x="57570" y="34591"/>
                </a:lnTo>
                <a:lnTo>
                  <a:pt x="57570" y="23040"/>
                </a:lnTo>
                <a:lnTo>
                  <a:pt x="69121" y="23040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69" name="Volný tvar: obrazec 68">
            <a:extLst>
              <a:ext uri="{FF2B5EF4-FFF2-40B4-BE49-F238E27FC236}">
                <a16:creationId xmlns:a16="http://schemas.microsoft.com/office/drawing/2014/main" id="{76C38B22-3CF7-DCDB-B8EB-4C77E97C25C3}"/>
              </a:ext>
            </a:extLst>
          </p:cNvPr>
          <p:cNvSpPr/>
          <p:nvPr/>
        </p:nvSpPr>
        <p:spPr>
          <a:xfrm>
            <a:off x="2490704" y="5876053"/>
            <a:ext cx="450473" cy="402207"/>
          </a:xfrm>
          <a:custGeom>
            <a:avLst/>
            <a:gdLst>
              <a:gd name="connsiteX0" fmla="*/ 161283 w 172035"/>
              <a:gd name="connsiteY0" fmla="*/ 54744 h 153602"/>
              <a:gd name="connsiteX1" fmla="*/ 161283 w 172035"/>
              <a:gd name="connsiteY1" fmla="*/ 123865 h 153602"/>
              <a:gd name="connsiteX2" fmla="*/ 162082 w 172035"/>
              <a:gd name="connsiteY2" fmla="*/ 126323 h 153602"/>
              <a:gd name="connsiteX3" fmla="*/ 164109 w 172035"/>
              <a:gd name="connsiteY3" fmla="*/ 132344 h 153602"/>
              <a:gd name="connsiteX4" fmla="*/ 166751 w 172035"/>
              <a:gd name="connsiteY4" fmla="*/ 140331 h 153602"/>
              <a:gd name="connsiteX5" fmla="*/ 169454 w 172035"/>
              <a:gd name="connsiteY5" fmla="*/ 148503 h 153602"/>
              <a:gd name="connsiteX6" fmla="*/ 171666 w 172035"/>
              <a:gd name="connsiteY6" fmla="*/ 155077 h 153602"/>
              <a:gd name="connsiteX7" fmla="*/ 172772 w 172035"/>
              <a:gd name="connsiteY7" fmla="*/ 158457 h 153602"/>
              <a:gd name="connsiteX8" fmla="*/ 0 w 172035"/>
              <a:gd name="connsiteY8" fmla="*/ 158457 h 153602"/>
              <a:gd name="connsiteX9" fmla="*/ 1106 w 172035"/>
              <a:gd name="connsiteY9" fmla="*/ 155077 h 153602"/>
              <a:gd name="connsiteX10" fmla="*/ 3318 w 172035"/>
              <a:gd name="connsiteY10" fmla="*/ 148503 h 153602"/>
              <a:gd name="connsiteX11" fmla="*/ 6021 w 172035"/>
              <a:gd name="connsiteY11" fmla="*/ 140331 h 153602"/>
              <a:gd name="connsiteX12" fmla="*/ 8663 w 172035"/>
              <a:gd name="connsiteY12" fmla="*/ 132344 h 153602"/>
              <a:gd name="connsiteX13" fmla="*/ 10691 w 172035"/>
              <a:gd name="connsiteY13" fmla="*/ 126323 h 153602"/>
              <a:gd name="connsiteX14" fmla="*/ 11489 w 172035"/>
              <a:gd name="connsiteY14" fmla="*/ 123865 h 153602"/>
              <a:gd name="connsiteX15" fmla="*/ 11489 w 172035"/>
              <a:gd name="connsiteY15" fmla="*/ 54744 h 153602"/>
              <a:gd name="connsiteX16" fmla="*/ 0 w 172035"/>
              <a:gd name="connsiteY16" fmla="*/ 54744 h 153602"/>
              <a:gd name="connsiteX17" fmla="*/ 0 w 172035"/>
              <a:gd name="connsiteY17" fmla="*/ 43193 h 153602"/>
              <a:gd name="connsiteX18" fmla="*/ 86387 w 172035"/>
              <a:gd name="connsiteY18" fmla="*/ 0 h 153602"/>
              <a:gd name="connsiteX19" fmla="*/ 172772 w 172035"/>
              <a:gd name="connsiteY19" fmla="*/ 43193 h 153602"/>
              <a:gd name="connsiteX20" fmla="*/ 172772 w 172035"/>
              <a:gd name="connsiteY20" fmla="*/ 54744 h 153602"/>
              <a:gd name="connsiteX21" fmla="*/ 161283 w 172035"/>
              <a:gd name="connsiteY21" fmla="*/ 54744 h 153602"/>
              <a:gd name="connsiteX22" fmla="*/ 156798 w 172035"/>
              <a:gd name="connsiteY22" fmla="*/ 146906 h 153602"/>
              <a:gd name="connsiteX23" fmla="*/ 152989 w 172035"/>
              <a:gd name="connsiteY23" fmla="*/ 135355 h 153602"/>
              <a:gd name="connsiteX24" fmla="*/ 19784 w 172035"/>
              <a:gd name="connsiteY24" fmla="*/ 135355 h 153602"/>
              <a:gd name="connsiteX25" fmla="*/ 15975 w 172035"/>
              <a:gd name="connsiteY25" fmla="*/ 146906 h 153602"/>
              <a:gd name="connsiteX26" fmla="*/ 156798 w 172035"/>
              <a:gd name="connsiteY26" fmla="*/ 146906 h 153602"/>
              <a:gd name="connsiteX27" fmla="*/ 23040 w 172035"/>
              <a:gd name="connsiteY27" fmla="*/ 123865 h 153602"/>
              <a:gd name="connsiteX28" fmla="*/ 34591 w 172035"/>
              <a:gd name="connsiteY28" fmla="*/ 123865 h 153602"/>
              <a:gd name="connsiteX29" fmla="*/ 34591 w 172035"/>
              <a:gd name="connsiteY29" fmla="*/ 54744 h 153602"/>
              <a:gd name="connsiteX30" fmla="*/ 23040 w 172035"/>
              <a:gd name="connsiteY30" fmla="*/ 54744 h 153602"/>
              <a:gd name="connsiteX31" fmla="*/ 23040 w 172035"/>
              <a:gd name="connsiteY31" fmla="*/ 123865 h 153602"/>
              <a:gd name="connsiteX32" fmla="*/ 25743 w 172035"/>
              <a:gd name="connsiteY32" fmla="*/ 43255 h 153602"/>
              <a:gd name="connsiteX33" fmla="*/ 147090 w 172035"/>
              <a:gd name="connsiteY33" fmla="*/ 43255 h 153602"/>
              <a:gd name="connsiteX34" fmla="*/ 86447 w 172035"/>
              <a:gd name="connsiteY34" fmla="*/ 12903 h 153602"/>
              <a:gd name="connsiteX35" fmla="*/ 25743 w 172035"/>
              <a:gd name="connsiteY35" fmla="*/ 43255 h 153602"/>
              <a:gd name="connsiteX36" fmla="*/ 46081 w 172035"/>
              <a:gd name="connsiteY36" fmla="*/ 54744 h 153602"/>
              <a:gd name="connsiteX37" fmla="*/ 46081 w 172035"/>
              <a:gd name="connsiteY37" fmla="*/ 123865 h 153602"/>
              <a:gd name="connsiteX38" fmla="*/ 57632 w 172035"/>
              <a:gd name="connsiteY38" fmla="*/ 123865 h 153602"/>
              <a:gd name="connsiteX39" fmla="*/ 57632 w 172035"/>
              <a:gd name="connsiteY39" fmla="*/ 54744 h 153602"/>
              <a:gd name="connsiteX40" fmla="*/ 46081 w 172035"/>
              <a:gd name="connsiteY40" fmla="*/ 54744 h 153602"/>
              <a:gd name="connsiteX41" fmla="*/ 69121 w 172035"/>
              <a:gd name="connsiteY41" fmla="*/ 54744 h 153602"/>
              <a:gd name="connsiteX42" fmla="*/ 69121 w 172035"/>
              <a:gd name="connsiteY42" fmla="*/ 123865 h 153602"/>
              <a:gd name="connsiteX43" fmla="*/ 80672 w 172035"/>
              <a:gd name="connsiteY43" fmla="*/ 123865 h 153602"/>
              <a:gd name="connsiteX44" fmla="*/ 80672 w 172035"/>
              <a:gd name="connsiteY44" fmla="*/ 54744 h 153602"/>
              <a:gd name="connsiteX45" fmla="*/ 69121 w 172035"/>
              <a:gd name="connsiteY45" fmla="*/ 54744 h 153602"/>
              <a:gd name="connsiteX46" fmla="*/ 92162 w 172035"/>
              <a:gd name="connsiteY46" fmla="*/ 54744 h 153602"/>
              <a:gd name="connsiteX47" fmla="*/ 92162 w 172035"/>
              <a:gd name="connsiteY47" fmla="*/ 123865 h 153602"/>
              <a:gd name="connsiteX48" fmla="*/ 103713 w 172035"/>
              <a:gd name="connsiteY48" fmla="*/ 123865 h 153602"/>
              <a:gd name="connsiteX49" fmla="*/ 103713 w 172035"/>
              <a:gd name="connsiteY49" fmla="*/ 54744 h 153602"/>
              <a:gd name="connsiteX50" fmla="*/ 92162 w 172035"/>
              <a:gd name="connsiteY50" fmla="*/ 54744 h 153602"/>
              <a:gd name="connsiteX51" fmla="*/ 115202 w 172035"/>
              <a:gd name="connsiteY51" fmla="*/ 54744 h 153602"/>
              <a:gd name="connsiteX52" fmla="*/ 115202 w 172035"/>
              <a:gd name="connsiteY52" fmla="*/ 123865 h 153602"/>
              <a:gd name="connsiteX53" fmla="*/ 126753 w 172035"/>
              <a:gd name="connsiteY53" fmla="*/ 123865 h 153602"/>
              <a:gd name="connsiteX54" fmla="*/ 126753 w 172035"/>
              <a:gd name="connsiteY54" fmla="*/ 54744 h 153602"/>
              <a:gd name="connsiteX55" fmla="*/ 115202 w 172035"/>
              <a:gd name="connsiteY55" fmla="*/ 54744 h 153602"/>
              <a:gd name="connsiteX56" fmla="*/ 138243 w 172035"/>
              <a:gd name="connsiteY56" fmla="*/ 54744 h 153602"/>
              <a:gd name="connsiteX57" fmla="*/ 138243 w 172035"/>
              <a:gd name="connsiteY57" fmla="*/ 123865 h 153602"/>
              <a:gd name="connsiteX58" fmla="*/ 149794 w 172035"/>
              <a:gd name="connsiteY58" fmla="*/ 123865 h 153602"/>
              <a:gd name="connsiteX59" fmla="*/ 149794 w 172035"/>
              <a:gd name="connsiteY59" fmla="*/ 54744 h 153602"/>
              <a:gd name="connsiteX60" fmla="*/ 138243 w 172035"/>
              <a:gd name="connsiteY60" fmla="*/ 54744 h 153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72035" h="153602">
                <a:moveTo>
                  <a:pt x="161283" y="54744"/>
                </a:moveTo>
                <a:lnTo>
                  <a:pt x="161283" y="123865"/>
                </a:lnTo>
                <a:cubicBezTo>
                  <a:pt x="161283" y="123927"/>
                  <a:pt x="161529" y="124725"/>
                  <a:pt x="162082" y="126323"/>
                </a:cubicBezTo>
                <a:cubicBezTo>
                  <a:pt x="162634" y="127920"/>
                  <a:pt x="163310" y="129948"/>
                  <a:pt x="164109" y="132344"/>
                </a:cubicBezTo>
                <a:cubicBezTo>
                  <a:pt x="164908" y="134740"/>
                  <a:pt x="165830" y="137444"/>
                  <a:pt x="166751" y="140331"/>
                </a:cubicBezTo>
                <a:cubicBezTo>
                  <a:pt x="167673" y="143219"/>
                  <a:pt x="168594" y="145923"/>
                  <a:pt x="169454" y="148503"/>
                </a:cubicBezTo>
                <a:cubicBezTo>
                  <a:pt x="170315" y="151084"/>
                  <a:pt x="171052" y="153234"/>
                  <a:pt x="171666" y="155077"/>
                </a:cubicBezTo>
                <a:cubicBezTo>
                  <a:pt x="172281" y="156921"/>
                  <a:pt x="172649" y="158027"/>
                  <a:pt x="172772" y="158457"/>
                </a:cubicBezTo>
                <a:lnTo>
                  <a:pt x="0" y="158457"/>
                </a:lnTo>
                <a:cubicBezTo>
                  <a:pt x="123" y="158027"/>
                  <a:pt x="491" y="156921"/>
                  <a:pt x="1106" y="155077"/>
                </a:cubicBezTo>
                <a:cubicBezTo>
                  <a:pt x="1721" y="153234"/>
                  <a:pt x="2458" y="151084"/>
                  <a:pt x="3318" y="148503"/>
                </a:cubicBezTo>
                <a:cubicBezTo>
                  <a:pt x="4178" y="145984"/>
                  <a:pt x="5038" y="143219"/>
                  <a:pt x="6021" y="140331"/>
                </a:cubicBezTo>
                <a:cubicBezTo>
                  <a:pt x="7004" y="137444"/>
                  <a:pt x="7865" y="134802"/>
                  <a:pt x="8663" y="132344"/>
                </a:cubicBezTo>
                <a:cubicBezTo>
                  <a:pt x="9462" y="129887"/>
                  <a:pt x="10138" y="127920"/>
                  <a:pt x="10691" y="126323"/>
                </a:cubicBezTo>
                <a:cubicBezTo>
                  <a:pt x="11243" y="124725"/>
                  <a:pt x="11489" y="123927"/>
                  <a:pt x="11489" y="123865"/>
                </a:cubicBezTo>
                <a:lnTo>
                  <a:pt x="11489" y="54744"/>
                </a:lnTo>
                <a:lnTo>
                  <a:pt x="0" y="54744"/>
                </a:lnTo>
                <a:lnTo>
                  <a:pt x="0" y="43193"/>
                </a:lnTo>
                <a:lnTo>
                  <a:pt x="86387" y="0"/>
                </a:lnTo>
                <a:lnTo>
                  <a:pt x="172772" y="43193"/>
                </a:lnTo>
                <a:lnTo>
                  <a:pt x="172772" y="54744"/>
                </a:lnTo>
                <a:lnTo>
                  <a:pt x="161283" y="54744"/>
                </a:lnTo>
                <a:close/>
                <a:moveTo>
                  <a:pt x="156798" y="146906"/>
                </a:moveTo>
                <a:lnTo>
                  <a:pt x="152989" y="135355"/>
                </a:lnTo>
                <a:lnTo>
                  <a:pt x="19784" y="135355"/>
                </a:lnTo>
                <a:lnTo>
                  <a:pt x="15975" y="146906"/>
                </a:lnTo>
                <a:lnTo>
                  <a:pt x="156798" y="146906"/>
                </a:lnTo>
                <a:close/>
                <a:moveTo>
                  <a:pt x="23040" y="123865"/>
                </a:moveTo>
                <a:lnTo>
                  <a:pt x="34591" y="123865"/>
                </a:lnTo>
                <a:lnTo>
                  <a:pt x="34591" y="54744"/>
                </a:lnTo>
                <a:lnTo>
                  <a:pt x="23040" y="54744"/>
                </a:lnTo>
                <a:lnTo>
                  <a:pt x="23040" y="123865"/>
                </a:lnTo>
                <a:close/>
                <a:moveTo>
                  <a:pt x="25743" y="43255"/>
                </a:moveTo>
                <a:lnTo>
                  <a:pt x="147090" y="43255"/>
                </a:lnTo>
                <a:lnTo>
                  <a:pt x="86447" y="12903"/>
                </a:lnTo>
                <a:lnTo>
                  <a:pt x="25743" y="43255"/>
                </a:lnTo>
                <a:close/>
                <a:moveTo>
                  <a:pt x="46081" y="54744"/>
                </a:moveTo>
                <a:lnTo>
                  <a:pt x="46081" y="123865"/>
                </a:lnTo>
                <a:lnTo>
                  <a:pt x="57632" y="123865"/>
                </a:lnTo>
                <a:lnTo>
                  <a:pt x="57632" y="54744"/>
                </a:lnTo>
                <a:lnTo>
                  <a:pt x="46081" y="54744"/>
                </a:lnTo>
                <a:close/>
                <a:moveTo>
                  <a:pt x="69121" y="54744"/>
                </a:moveTo>
                <a:lnTo>
                  <a:pt x="69121" y="123865"/>
                </a:lnTo>
                <a:lnTo>
                  <a:pt x="80672" y="123865"/>
                </a:lnTo>
                <a:lnTo>
                  <a:pt x="80672" y="54744"/>
                </a:lnTo>
                <a:lnTo>
                  <a:pt x="69121" y="54744"/>
                </a:lnTo>
                <a:close/>
                <a:moveTo>
                  <a:pt x="92162" y="54744"/>
                </a:moveTo>
                <a:lnTo>
                  <a:pt x="92162" y="123865"/>
                </a:lnTo>
                <a:lnTo>
                  <a:pt x="103713" y="123865"/>
                </a:lnTo>
                <a:lnTo>
                  <a:pt x="103713" y="54744"/>
                </a:lnTo>
                <a:lnTo>
                  <a:pt x="92162" y="54744"/>
                </a:lnTo>
                <a:close/>
                <a:moveTo>
                  <a:pt x="115202" y="54744"/>
                </a:moveTo>
                <a:lnTo>
                  <a:pt x="115202" y="123865"/>
                </a:lnTo>
                <a:lnTo>
                  <a:pt x="126753" y="123865"/>
                </a:lnTo>
                <a:lnTo>
                  <a:pt x="126753" y="54744"/>
                </a:lnTo>
                <a:lnTo>
                  <a:pt x="115202" y="54744"/>
                </a:lnTo>
                <a:close/>
                <a:moveTo>
                  <a:pt x="138243" y="54744"/>
                </a:moveTo>
                <a:lnTo>
                  <a:pt x="138243" y="123865"/>
                </a:lnTo>
                <a:lnTo>
                  <a:pt x="149794" y="123865"/>
                </a:lnTo>
                <a:lnTo>
                  <a:pt x="149794" y="54744"/>
                </a:lnTo>
                <a:lnTo>
                  <a:pt x="138243" y="54744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70" name="Volný tvar: obrazec 69">
            <a:extLst>
              <a:ext uri="{FF2B5EF4-FFF2-40B4-BE49-F238E27FC236}">
                <a16:creationId xmlns:a16="http://schemas.microsoft.com/office/drawing/2014/main" id="{BC2CEDBA-DD10-13CA-9996-A4D3ABCECD5A}"/>
              </a:ext>
            </a:extLst>
          </p:cNvPr>
          <p:cNvSpPr/>
          <p:nvPr/>
        </p:nvSpPr>
        <p:spPr>
          <a:xfrm>
            <a:off x="4417170" y="3303252"/>
            <a:ext cx="443166" cy="221585"/>
          </a:xfrm>
          <a:custGeom>
            <a:avLst/>
            <a:gdLst>
              <a:gd name="connsiteX0" fmla="*/ 184323 w 184323"/>
              <a:gd name="connsiteY0" fmla="*/ 0 h 92161"/>
              <a:gd name="connsiteX1" fmla="*/ 184323 w 184323"/>
              <a:gd name="connsiteY1" fmla="*/ 80672 h 92161"/>
              <a:gd name="connsiteX2" fmla="*/ 172772 w 184323"/>
              <a:gd name="connsiteY2" fmla="*/ 80672 h 92161"/>
              <a:gd name="connsiteX3" fmla="*/ 172772 w 184323"/>
              <a:gd name="connsiteY3" fmla="*/ 92223 h 92161"/>
              <a:gd name="connsiteX4" fmla="*/ 149732 w 184323"/>
              <a:gd name="connsiteY4" fmla="*/ 92223 h 92161"/>
              <a:gd name="connsiteX5" fmla="*/ 149732 w 184323"/>
              <a:gd name="connsiteY5" fmla="*/ 80672 h 92161"/>
              <a:gd name="connsiteX6" fmla="*/ 34591 w 184323"/>
              <a:gd name="connsiteY6" fmla="*/ 80672 h 92161"/>
              <a:gd name="connsiteX7" fmla="*/ 34591 w 184323"/>
              <a:gd name="connsiteY7" fmla="*/ 92223 h 92161"/>
              <a:gd name="connsiteX8" fmla="*/ 11551 w 184323"/>
              <a:gd name="connsiteY8" fmla="*/ 92223 h 92161"/>
              <a:gd name="connsiteX9" fmla="*/ 11551 w 184323"/>
              <a:gd name="connsiteY9" fmla="*/ 80672 h 92161"/>
              <a:gd name="connsiteX10" fmla="*/ 0 w 184323"/>
              <a:gd name="connsiteY10" fmla="*/ 80672 h 92161"/>
              <a:gd name="connsiteX11" fmla="*/ 0 w 184323"/>
              <a:gd name="connsiteY11" fmla="*/ 0 h 92161"/>
              <a:gd name="connsiteX12" fmla="*/ 184323 w 184323"/>
              <a:gd name="connsiteY12" fmla="*/ 0 h 92161"/>
              <a:gd name="connsiteX13" fmla="*/ 172834 w 184323"/>
              <a:gd name="connsiteY13" fmla="*/ 11551 h 92161"/>
              <a:gd name="connsiteX14" fmla="*/ 11551 w 184323"/>
              <a:gd name="connsiteY14" fmla="*/ 11551 h 92161"/>
              <a:gd name="connsiteX15" fmla="*/ 11551 w 184323"/>
              <a:gd name="connsiteY15" fmla="*/ 69183 h 92161"/>
              <a:gd name="connsiteX16" fmla="*/ 109488 w 184323"/>
              <a:gd name="connsiteY16" fmla="*/ 69183 h 92161"/>
              <a:gd name="connsiteX17" fmla="*/ 105187 w 184323"/>
              <a:gd name="connsiteY17" fmla="*/ 61011 h 92161"/>
              <a:gd name="connsiteX18" fmla="*/ 103713 w 184323"/>
              <a:gd name="connsiteY18" fmla="*/ 51918 h 92161"/>
              <a:gd name="connsiteX19" fmla="*/ 105986 w 184323"/>
              <a:gd name="connsiteY19" fmla="*/ 40735 h 92161"/>
              <a:gd name="connsiteX20" fmla="*/ 112192 w 184323"/>
              <a:gd name="connsiteY20" fmla="*/ 31581 h 92161"/>
              <a:gd name="connsiteX21" fmla="*/ 121346 w 184323"/>
              <a:gd name="connsiteY21" fmla="*/ 25375 h 92161"/>
              <a:gd name="connsiteX22" fmla="*/ 132529 w 184323"/>
              <a:gd name="connsiteY22" fmla="*/ 23102 h 92161"/>
              <a:gd name="connsiteX23" fmla="*/ 143711 w 184323"/>
              <a:gd name="connsiteY23" fmla="*/ 25375 h 92161"/>
              <a:gd name="connsiteX24" fmla="*/ 152866 w 184323"/>
              <a:gd name="connsiteY24" fmla="*/ 31581 h 92161"/>
              <a:gd name="connsiteX25" fmla="*/ 159071 w 184323"/>
              <a:gd name="connsiteY25" fmla="*/ 40735 h 92161"/>
              <a:gd name="connsiteX26" fmla="*/ 161344 w 184323"/>
              <a:gd name="connsiteY26" fmla="*/ 51918 h 92161"/>
              <a:gd name="connsiteX27" fmla="*/ 159870 w 184323"/>
              <a:gd name="connsiteY27" fmla="*/ 61011 h 92161"/>
              <a:gd name="connsiteX28" fmla="*/ 155569 w 184323"/>
              <a:gd name="connsiteY28" fmla="*/ 69183 h 92161"/>
              <a:gd name="connsiteX29" fmla="*/ 172834 w 184323"/>
              <a:gd name="connsiteY29" fmla="*/ 69183 h 92161"/>
              <a:gd name="connsiteX30" fmla="*/ 172834 w 184323"/>
              <a:gd name="connsiteY30" fmla="*/ 11551 h 92161"/>
              <a:gd name="connsiteX31" fmla="*/ 57632 w 184323"/>
              <a:gd name="connsiteY31" fmla="*/ 34591 h 92161"/>
              <a:gd name="connsiteX32" fmla="*/ 23040 w 184323"/>
              <a:gd name="connsiteY32" fmla="*/ 34591 h 92161"/>
              <a:gd name="connsiteX33" fmla="*/ 23040 w 184323"/>
              <a:gd name="connsiteY33" fmla="*/ 23040 h 92161"/>
              <a:gd name="connsiteX34" fmla="*/ 57632 w 184323"/>
              <a:gd name="connsiteY34" fmla="*/ 23040 h 92161"/>
              <a:gd name="connsiteX35" fmla="*/ 57632 w 184323"/>
              <a:gd name="connsiteY35" fmla="*/ 34591 h 92161"/>
              <a:gd name="connsiteX36" fmla="*/ 57632 w 184323"/>
              <a:gd name="connsiteY36" fmla="*/ 57632 h 92161"/>
              <a:gd name="connsiteX37" fmla="*/ 23040 w 184323"/>
              <a:gd name="connsiteY37" fmla="*/ 57632 h 92161"/>
              <a:gd name="connsiteX38" fmla="*/ 23040 w 184323"/>
              <a:gd name="connsiteY38" fmla="*/ 46081 h 92161"/>
              <a:gd name="connsiteX39" fmla="*/ 57632 w 184323"/>
              <a:gd name="connsiteY39" fmla="*/ 46081 h 92161"/>
              <a:gd name="connsiteX40" fmla="*/ 57632 w 184323"/>
              <a:gd name="connsiteY40" fmla="*/ 57632 h 92161"/>
              <a:gd name="connsiteX41" fmla="*/ 115202 w 184323"/>
              <a:gd name="connsiteY41" fmla="*/ 51856 h 92161"/>
              <a:gd name="connsiteX42" fmla="*/ 116554 w 184323"/>
              <a:gd name="connsiteY42" fmla="*/ 58615 h 92161"/>
              <a:gd name="connsiteX43" fmla="*/ 120240 w 184323"/>
              <a:gd name="connsiteY43" fmla="*/ 64083 h 92161"/>
              <a:gd name="connsiteX44" fmla="*/ 125709 w 184323"/>
              <a:gd name="connsiteY44" fmla="*/ 67770 h 92161"/>
              <a:gd name="connsiteX45" fmla="*/ 132467 w 184323"/>
              <a:gd name="connsiteY45" fmla="*/ 69121 h 92161"/>
              <a:gd name="connsiteX46" fmla="*/ 139226 w 184323"/>
              <a:gd name="connsiteY46" fmla="*/ 67770 h 92161"/>
              <a:gd name="connsiteX47" fmla="*/ 144694 w 184323"/>
              <a:gd name="connsiteY47" fmla="*/ 64083 h 92161"/>
              <a:gd name="connsiteX48" fmla="*/ 148380 w 184323"/>
              <a:gd name="connsiteY48" fmla="*/ 58615 h 92161"/>
              <a:gd name="connsiteX49" fmla="*/ 149732 w 184323"/>
              <a:gd name="connsiteY49" fmla="*/ 51856 h 92161"/>
              <a:gd name="connsiteX50" fmla="*/ 148380 w 184323"/>
              <a:gd name="connsiteY50" fmla="*/ 45098 h 92161"/>
              <a:gd name="connsiteX51" fmla="*/ 144694 w 184323"/>
              <a:gd name="connsiteY51" fmla="*/ 39630 h 92161"/>
              <a:gd name="connsiteX52" fmla="*/ 139226 w 184323"/>
              <a:gd name="connsiteY52" fmla="*/ 35943 h 92161"/>
              <a:gd name="connsiteX53" fmla="*/ 132467 w 184323"/>
              <a:gd name="connsiteY53" fmla="*/ 34591 h 92161"/>
              <a:gd name="connsiteX54" fmla="*/ 125709 w 184323"/>
              <a:gd name="connsiteY54" fmla="*/ 35943 h 92161"/>
              <a:gd name="connsiteX55" fmla="*/ 120240 w 184323"/>
              <a:gd name="connsiteY55" fmla="*/ 39630 h 92161"/>
              <a:gd name="connsiteX56" fmla="*/ 116554 w 184323"/>
              <a:gd name="connsiteY56" fmla="*/ 45098 h 92161"/>
              <a:gd name="connsiteX57" fmla="*/ 115202 w 184323"/>
              <a:gd name="connsiteY57" fmla="*/ 51856 h 92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84323" h="92161">
                <a:moveTo>
                  <a:pt x="184323" y="0"/>
                </a:moveTo>
                <a:lnTo>
                  <a:pt x="184323" y="80672"/>
                </a:lnTo>
                <a:lnTo>
                  <a:pt x="172772" y="80672"/>
                </a:lnTo>
                <a:lnTo>
                  <a:pt x="172772" y="92223"/>
                </a:lnTo>
                <a:lnTo>
                  <a:pt x="149732" y="92223"/>
                </a:lnTo>
                <a:lnTo>
                  <a:pt x="149732" y="80672"/>
                </a:lnTo>
                <a:lnTo>
                  <a:pt x="34591" y="80672"/>
                </a:lnTo>
                <a:lnTo>
                  <a:pt x="34591" y="92223"/>
                </a:lnTo>
                <a:lnTo>
                  <a:pt x="11551" y="92223"/>
                </a:lnTo>
                <a:lnTo>
                  <a:pt x="11551" y="80672"/>
                </a:lnTo>
                <a:lnTo>
                  <a:pt x="0" y="80672"/>
                </a:lnTo>
                <a:lnTo>
                  <a:pt x="0" y="0"/>
                </a:lnTo>
                <a:lnTo>
                  <a:pt x="184323" y="0"/>
                </a:lnTo>
                <a:close/>
                <a:moveTo>
                  <a:pt x="172834" y="11551"/>
                </a:moveTo>
                <a:lnTo>
                  <a:pt x="11551" y="11551"/>
                </a:lnTo>
                <a:lnTo>
                  <a:pt x="11551" y="69183"/>
                </a:lnTo>
                <a:lnTo>
                  <a:pt x="109488" y="69183"/>
                </a:lnTo>
                <a:cubicBezTo>
                  <a:pt x="107645" y="66663"/>
                  <a:pt x="106170" y="63960"/>
                  <a:pt x="105187" y="61011"/>
                </a:cubicBezTo>
                <a:cubicBezTo>
                  <a:pt x="104204" y="58062"/>
                  <a:pt x="103713" y="55051"/>
                  <a:pt x="103713" y="51918"/>
                </a:cubicBezTo>
                <a:cubicBezTo>
                  <a:pt x="103713" y="47985"/>
                  <a:pt x="104511" y="44238"/>
                  <a:pt x="105986" y="40735"/>
                </a:cubicBezTo>
                <a:cubicBezTo>
                  <a:pt x="107522" y="37233"/>
                  <a:pt x="109611" y="34223"/>
                  <a:pt x="112192" y="31581"/>
                </a:cubicBezTo>
                <a:cubicBezTo>
                  <a:pt x="114772" y="28939"/>
                  <a:pt x="117844" y="26911"/>
                  <a:pt x="121346" y="25375"/>
                </a:cubicBezTo>
                <a:cubicBezTo>
                  <a:pt x="124848" y="23839"/>
                  <a:pt x="128535" y="23102"/>
                  <a:pt x="132529" y="23102"/>
                </a:cubicBezTo>
                <a:cubicBezTo>
                  <a:pt x="136522" y="23102"/>
                  <a:pt x="140209" y="23901"/>
                  <a:pt x="143711" y="25375"/>
                </a:cubicBezTo>
                <a:cubicBezTo>
                  <a:pt x="147213" y="26911"/>
                  <a:pt x="150224" y="29000"/>
                  <a:pt x="152866" y="31581"/>
                </a:cubicBezTo>
                <a:cubicBezTo>
                  <a:pt x="155507" y="34161"/>
                  <a:pt x="157535" y="37233"/>
                  <a:pt x="159071" y="40735"/>
                </a:cubicBezTo>
                <a:cubicBezTo>
                  <a:pt x="160607" y="44238"/>
                  <a:pt x="161344" y="47924"/>
                  <a:pt x="161344" y="51918"/>
                </a:cubicBezTo>
                <a:cubicBezTo>
                  <a:pt x="161344" y="55051"/>
                  <a:pt x="160853" y="58062"/>
                  <a:pt x="159870" y="61011"/>
                </a:cubicBezTo>
                <a:cubicBezTo>
                  <a:pt x="158887" y="63960"/>
                  <a:pt x="157474" y="66663"/>
                  <a:pt x="155569" y="69183"/>
                </a:cubicBezTo>
                <a:lnTo>
                  <a:pt x="172834" y="69183"/>
                </a:lnTo>
                <a:lnTo>
                  <a:pt x="172834" y="11551"/>
                </a:lnTo>
                <a:close/>
                <a:moveTo>
                  <a:pt x="57632" y="34591"/>
                </a:moveTo>
                <a:lnTo>
                  <a:pt x="23040" y="34591"/>
                </a:lnTo>
                <a:lnTo>
                  <a:pt x="23040" y="23040"/>
                </a:lnTo>
                <a:lnTo>
                  <a:pt x="57632" y="23040"/>
                </a:lnTo>
                <a:lnTo>
                  <a:pt x="57632" y="34591"/>
                </a:lnTo>
                <a:close/>
                <a:moveTo>
                  <a:pt x="57632" y="57632"/>
                </a:moveTo>
                <a:lnTo>
                  <a:pt x="23040" y="57632"/>
                </a:lnTo>
                <a:lnTo>
                  <a:pt x="23040" y="46081"/>
                </a:lnTo>
                <a:lnTo>
                  <a:pt x="57632" y="46081"/>
                </a:lnTo>
                <a:lnTo>
                  <a:pt x="57632" y="57632"/>
                </a:lnTo>
                <a:close/>
                <a:moveTo>
                  <a:pt x="115202" y="51856"/>
                </a:moveTo>
                <a:cubicBezTo>
                  <a:pt x="115202" y="54253"/>
                  <a:pt x="115632" y="56526"/>
                  <a:pt x="116554" y="58615"/>
                </a:cubicBezTo>
                <a:cubicBezTo>
                  <a:pt x="117475" y="60704"/>
                  <a:pt x="118704" y="62547"/>
                  <a:pt x="120240" y="64083"/>
                </a:cubicBezTo>
                <a:cubicBezTo>
                  <a:pt x="121776" y="65619"/>
                  <a:pt x="123620" y="66848"/>
                  <a:pt x="125709" y="67770"/>
                </a:cubicBezTo>
                <a:cubicBezTo>
                  <a:pt x="127798" y="68691"/>
                  <a:pt x="130071" y="69121"/>
                  <a:pt x="132467" y="69121"/>
                </a:cubicBezTo>
                <a:cubicBezTo>
                  <a:pt x="134863" y="69121"/>
                  <a:pt x="137137" y="68691"/>
                  <a:pt x="139226" y="67770"/>
                </a:cubicBezTo>
                <a:cubicBezTo>
                  <a:pt x="141315" y="66848"/>
                  <a:pt x="143158" y="65619"/>
                  <a:pt x="144694" y="64083"/>
                </a:cubicBezTo>
                <a:cubicBezTo>
                  <a:pt x="146230" y="62547"/>
                  <a:pt x="147459" y="60704"/>
                  <a:pt x="148380" y="58615"/>
                </a:cubicBezTo>
                <a:cubicBezTo>
                  <a:pt x="149302" y="56526"/>
                  <a:pt x="149732" y="54253"/>
                  <a:pt x="149732" y="51856"/>
                </a:cubicBezTo>
                <a:cubicBezTo>
                  <a:pt x="149732" y="49460"/>
                  <a:pt x="149302" y="47187"/>
                  <a:pt x="148380" y="45098"/>
                </a:cubicBezTo>
                <a:cubicBezTo>
                  <a:pt x="147459" y="43009"/>
                  <a:pt x="146230" y="41166"/>
                  <a:pt x="144694" y="39630"/>
                </a:cubicBezTo>
                <a:cubicBezTo>
                  <a:pt x="143158" y="38094"/>
                  <a:pt x="141315" y="36865"/>
                  <a:pt x="139226" y="35943"/>
                </a:cubicBezTo>
                <a:cubicBezTo>
                  <a:pt x="137137" y="35022"/>
                  <a:pt x="134863" y="34591"/>
                  <a:pt x="132467" y="34591"/>
                </a:cubicBezTo>
                <a:cubicBezTo>
                  <a:pt x="130071" y="34591"/>
                  <a:pt x="127798" y="35022"/>
                  <a:pt x="125709" y="35943"/>
                </a:cubicBezTo>
                <a:cubicBezTo>
                  <a:pt x="123620" y="36865"/>
                  <a:pt x="121776" y="38094"/>
                  <a:pt x="120240" y="39630"/>
                </a:cubicBezTo>
                <a:cubicBezTo>
                  <a:pt x="118704" y="41166"/>
                  <a:pt x="117475" y="43009"/>
                  <a:pt x="116554" y="45098"/>
                </a:cubicBezTo>
                <a:cubicBezTo>
                  <a:pt x="115632" y="47187"/>
                  <a:pt x="115202" y="49460"/>
                  <a:pt x="115202" y="51856"/>
                </a:cubicBez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71" name="Volný tvar: obrazec 70">
            <a:extLst>
              <a:ext uri="{FF2B5EF4-FFF2-40B4-BE49-F238E27FC236}">
                <a16:creationId xmlns:a16="http://schemas.microsoft.com/office/drawing/2014/main" id="{7CDF3D93-F9BC-6465-EB59-650686730066}"/>
              </a:ext>
            </a:extLst>
          </p:cNvPr>
          <p:cNvSpPr/>
          <p:nvPr/>
        </p:nvSpPr>
        <p:spPr>
          <a:xfrm>
            <a:off x="643517" y="3161469"/>
            <a:ext cx="276958" cy="415436"/>
          </a:xfrm>
          <a:custGeom>
            <a:avLst/>
            <a:gdLst>
              <a:gd name="connsiteX0" fmla="*/ 83560 w 122882"/>
              <a:gd name="connsiteY0" fmla="*/ 62 h 184323"/>
              <a:gd name="connsiteX1" fmla="*/ 100456 w 122882"/>
              <a:gd name="connsiteY1" fmla="*/ 3441 h 184323"/>
              <a:gd name="connsiteX2" fmla="*/ 114158 w 122882"/>
              <a:gd name="connsiteY2" fmla="*/ 12657 h 184323"/>
              <a:gd name="connsiteX3" fmla="*/ 123374 w 122882"/>
              <a:gd name="connsiteY3" fmla="*/ 26358 h 184323"/>
              <a:gd name="connsiteX4" fmla="*/ 126753 w 122882"/>
              <a:gd name="connsiteY4" fmla="*/ 43255 h 184323"/>
              <a:gd name="connsiteX5" fmla="*/ 126753 w 122882"/>
              <a:gd name="connsiteY5" fmla="*/ 121039 h 184323"/>
              <a:gd name="connsiteX6" fmla="*/ 124480 w 122882"/>
              <a:gd name="connsiteY6" fmla="*/ 137874 h 184323"/>
              <a:gd name="connsiteX7" fmla="*/ 118090 w 122882"/>
              <a:gd name="connsiteY7" fmla="*/ 153050 h 184323"/>
              <a:gd name="connsiteX8" fmla="*/ 108198 w 122882"/>
              <a:gd name="connsiteY8" fmla="*/ 165891 h 184323"/>
              <a:gd name="connsiteX9" fmla="*/ 95357 w 122882"/>
              <a:gd name="connsiteY9" fmla="*/ 175783 h 184323"/>
              <a:gd name="connsiteX10" fmla="*/ 80181 w 122882"/>
              <a:gd name="connsiteY10" fmla="*/ 182173 h 184323"/>
              <a:gd name="connsiteX11" fmla="*/ 63407 w 122882"/>
              <a:gd name="connsiteY11" fmla="*/ 184385 h 184323"/>
              <a:gd name="connsiteX12" fmla="*/ 46572 w 122882"/>
              <a:gd name="connsiteY12" fmla="*/ 182112 h 184323"/>
              <a:gd name="connsiteX13" fmla="*/ 31396 w 122882"/>
              <a:gd name="connsiteY13" fmla="*/ 175722 h 184323"/>
              <a:gd name="connsiteX14" fmla="*/ 18555 w 122882"/>
              <a:gd name="connsiteY14" fmla="*/ 165830 h 184323"/>
              <a:gd name="connsiteX15" fmla="*/ 8663 w 122882"/>
              <a:gd name="connsiteY15" fmla="*/ 152989 h 184323"/>
              <a:gd name="connsiteX16" fmla="*/ 2273 w 122882"/>
              <a:gd name="connsiteY16" fmla="*/ 137812 h 184323"/>
              <a:gd name="connsiteX17" fmla="*/ 0 w 122882"/>
              <a:gd name="connsiteY17" fmla="*/ 120978 h 184323"/>
              <a:gd name="connsiteX18" fmla="*/ 0 w 122882"/>
              <a:gd name="connsiteY18" fmla="*/ 43193 h 184323"/>
              <a:gd name="connsiteX19" fmla="*/ 3379 w 122882"/>
              <a:gd name="connsiteY19" fmla="*/ 26297 h 184323"/>
              <a:gd name="connsiteX20" fmla="*/ 12595 w 122882"/>
              <a:gd name="connsiteY20" fmla="*/ 12596 h 184323"/>
              <a:gd name="connsiteX21" fmla="*/ 26297 w 122882"/>
              <a:gd name="connsiteY21" fmla="*/ 3379 h 184323"/>
              <a:gd name="connsiteX22" fmla="*/ 43193 w 122882"/>
              <a:gd name="connsiteY22" fmla="*/ 0 h 184323"/>
              <a:gd name="connsiteX23" fmla="*/ 83560 w 122882"/>
              <a:gd name="connsiteY23" fmla="*/ 0 h 184323"/>
              <a:gd name="connsiteX24" fmla="*/ 115264 w 122882"/>
              <a:gd name="connsiteY24" fmla="*/ 43255 h 184323"/>
              <a:gd name="connsiteX25" fmla="*/ 112806 w 122882"/>
              <a:gd name="connsiteY25" fmla="*/ 30905 h 184323"/>
              <a:gd name="connsiteX26" fmla="*/ 105986 w 122882"/>
              <a:gd name="connsiteY26" fmla="*/ 20829 h 184323"/>
              <a:gd name="connsiteX27" fmla="*/ 95910 w 122882"/>
              <a:gd name="connsiteY27" fmla="*/ 14009 h 184323"/>
              <a:gd name="connsiteX28" fmla="*/ 83560 w 122882"/>
              <a:gd name="connsiteY28" fmla="*/ 11551 h 184323"/>
              <a:gd name="connsiteX29" fmla="*/ 69183 w 122882"/>
              <a:gd name="connsiteY29" fmla="*/ 11551 h 184323"/>
              <a:gd name="connsiteX30" fmla="*/ 69183 w 122882"/>
              <a:gd name="connsiteY30" fmla="*/ 69183 h 184323"/>
              <a:gd name="connsiteX31" fmla="*/ 57632 w 122882"/>
              <a:gd name="connsiteY31" fmla="*/ 69183 h 184323"/>
              <a:gd name="connsiteX32" fmla="*/ 57632 w 122882"/>
              <a:gd name="connsiteY32" fmla="*/ 11551 h 184323"/>
              <a:gd name="connsiteX33" fmla="*/ 43255 w 122882"/>
              <a:gd name="connsiteY33" fmla="*/ 11551 h 184323"/>
              <a:gd name="connsiteX34" fmla="*/ 30905 w 122882"/>
              <a:gd name="connsiteY34" fmla="*/ 14009 h 184323"/>
              <a:gd name="connsiteX35" fmla="*/ 20829 w 122882"/>
              <a:gd name="connsiteY35" fmla="*/ 20829 h 184323"/>
              <a:gd name="connsiteX36" fmla="*/ 14009 w 122882"/>
              <a:gd name="connsiteY36" fmla="*/ 30905 h 184323"/>
              <a:gd name="connsiteX37" fmla="*/ 11551 w 122882"/>
              <a:gd name="connsiteY37" fmla="*/ 43255 h 184323"/>
              <a:gd name="connsiteX38" fmla="*/ 11551 w 122882"/>
              <a:gd name="connsiteY38" fmla="*/ 121039 h 184323"/>
              <a:gd name="connsiteX39" fmla="*/ 15668 w 122882"/>
              <a:gd name="connsiteY39" fmla="*/ 141192 h 184323"/>
              <a:gd name="connsiteX40" fmla="*/ 26788 w 122882"/>
              <a:gd name="connsiteY40" fmla="*/ 157658 h 184323"/>
              <a:gd name="connsiteX41" fmla="*/ 43255 w 122882"/>
              <a:gd name="connsiteY41" fmla="*/ 168779 h 184323"/>
              <a:gd name="connsiteX42" fmla="*/ 63407 w 122882"/>
              <a:gd name="connsiteY42" fmla="*/ 172895 h 184323"/>
              <a:gd name="connsiteX43" fmla="*/ 83560 w 122882"/>
              <a:gd name="connsiteY43" fmla="*/ 168779 h 184323"/>
              <a:gd name="connsiteX44" fmla="*/ 100026 w 122882"/>
              <a:gd name="connsiteY44" fmla="*/ 157658 h 184323"/>
              <a:gd name="connsiteX45" fmla="*/ 111147 w 122882"/>
              <a:gd name="connsiteY45" fmla="*/ 141192 h 184323"/>
              <a:gd name="connsiteX46" fmla="*/ 115264 w 122882"/>
              <a:gd name="connsiteY46" fmla="*/ 121039 h 184323"/>
              <a:gd name="connsiteX47" fmla="*/ 115264 w 122882"/>
              <a:gd name="connsiteY47" fmla="*/ 43255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22882" h="184323">
                <a:moveTo>
                  <a:pt x="83560" y="62"/>
                </a:moveTo>
                <a:cubicBezTo>
                  <a:pt x="89581" y="62"/>
                  <a:pt x="95172" y="1167"/>
                  <a:pt x="100456" y="3441"/>
                </a:cubicBezTo>
                <a:cubicBezTo>
                  <a:pt x="105679" y="5714"/>
                  <a:pt x="110287" y="8786"/>
                  <a:pt x="114158" y="12657"/>
                </a:cubicBezTo>
                <a:cubicBezTo>
                  <a:pt x="118028" y="16528"/>
                  <a:pt x="121100" y="21136"/>
                  <a:pt x="123374" y="26358"/>
                </a:cubicBezTo>
                <a:cubicBezTo>
                  <a:pt x="125647" y="31581"/>
                  <a:pt x="126753" y="37233"/>
                  <a:pt x="126753" y="43255"/>
                </a:cubicBezTo>
                <a:lnTo>
                  <a:pt x="126753" y="121039"/>
                </a:lnTo>
                <a:cubicBezTo>
                  <a:pt x="126753" y="126876"/>
                  <a:pt x="126016" y="132467"/>
                  <a:pt x="124480" y="137874"/>
                </a:cubicBezTo>
                <a:cubicBezTo>
                  <a:pt x="122944" y="143281"/>
                  <a:pt x="120855" y="148319"/>
                  <a:pt x="118090" y="153050"/>
                </a:cubicBezTo>
                <a:cubicBezTo>
                  <a:pt x="115325" y="157781"/>
                  <a:pt x="112007" y="162020"/>
                  <a:pt x="108198" y="165891"/>
                </a:cubicBezTo>
                <a:cubicBezTo>
                  <a:pt x="104389" y="169762"/>
                  <a:pt x="100088" y="173018"/>
                  <a:pt x="95357" y="175783"/>
                </a:cubicBezTo>
                <a:cubicBezTo>
                  <a:pt x="90626" y="178548"/>
                  <a:pt x="85587" y="180699"/>
                  <a:pt x="80181" y="182173"/>
                </a:cubicBezTo>
                <a:cubicBezTo>
                  <a:pt x="74774" y="183648"/>
                  <a:pt x="69244" y="184385"/>
                  <a:pt x="63407" y="184385"/>
                </a:cubicBezTo>
                <a:cubicBezTo>
                  <a:pt x="57570" y="184385"/>
                  <a:pt x="51979" y="183648"/>
                  <a:pt x="46572" y="182112"/>
                </a:cubicBezTo>
                <a:cubicBezTo>
                  <a:pt x="41166" y="180576"/>
                  <a:pt x="36127" y="178486"/>
                  <a:pt x="31396" y="175722"/>
                </a:cubicBezTo>
                <a:cubicBezTo>
                  <a:pt x="26665" y="172957"/>
                  <a:pt x="22426" y="169639"/>
                  <a:pt x="18555" y="165830"/>
                </a:cubicBezTo>
                <a:cubicBezTo>
                  <a:pt x="14684" y="162020"/>
                  <a:pt x="11428" y="157719"/>
                  <a:pt x="8663" y="152989"/>
                </a:cubicBezTo>
                <a:cubicBezTo>
                  <a:pt x="5898" y="148257"/>
                  <a:pt x="3748" y="143219"/>
                  <a:pt x="2273" y="137812"/>
                </a:cubicBezTo>
                <a:cubicBezTo>
                  <a:pt x="799" y="132406"/>
                  <a:pt x="0" y="126815"/>
                  <a:pt x="0" y="120978"/>
                </a:cubicBezTo>
                <a:lnTo>
                  <a:pt x="0" y="43193"/>
                </a:lnTo>
                <a:cubicBezTo>
                  <a:pt x="0" y="37172"/>
                  <a:pt x="1106" y="31581"/>
                  <a:pt x="3379" y="26297"/>
                </a:cubicBezTo>
                <a:cubicBezTo>
                  <a:pt x="5653" y="21074"/>
                  <a:pt x="8725" y="16466"/>
                  <a:pt x="12595" y="12596"/>
                </a:cubicBezTo>
                <a:cubicBezTo>
                  <a:pt x="16466" y="8725"/>
                  <a:pt x="21074" y="5653"/>
                  <a:pt x="26297" y="3379"/>
                </a:cubicBezTo>
                <a:cubicBezTo>
                  <a:pt x="31519" y="1106"/>
                  <a:pt x="37172" y="0"/>
                  <a:pt x="43193" y="0"/>
                </a:cubicBezTo>
                <a:lnTo>
                  <a:pt x="83560" y="0"/>
                </a:lnTo>
                <a:close/>
                <a:moveTo>
                  <a:pt x="115264" y="43255"/>
                </a:moveTo>
                <a:cubicBezTo>
                  <a:pt x="115264" y="38892"/>
                  <a:pt x="114465" y="34776"/>
                  <a:pt x="112806" y="30905"/>
                </a:cubicBezTo>
                <a:cubicBezTo>
                  <a:pt x="111147" y="27034"/>
                  <a:pt x="108874" y="23716"/>
                  <a:pt x="105986" y="20829"/>
                </a:cubicBezTo>
                <a:cubicBezTo>
                  <a:pt x="103098" y="17941"/>
                  <a:pt x="99719" y="15668"/>
                  <a:pt x="95910" y="14009"/>
                </a:cubicBezTo>
                <a:cubicBezTo>
                  <a:pt x="92039" y="12350"/>
                  <a:pt x="87984" y="11551"/>
                  <a:pt x="83560" y="11551"/>
                </a:cubicBezTo>
                <a:lnTo>
                  <a:pt x="69183" y="11551"/>
                </a:lnTo>
                <a:lnTo>
                  <a:pt x="69183" y="69183"/>
                </a:lnTo>
                <a:lnTo>
                  <a:pt x="57632" y="69183"/>
                </a:lnTo>
                <a:lnTo>
                  <a:pt x="57632" y="11551"/>
                </a:lnTo>
                <a:lnTo>
                  <a:pt x="43255" y="11551"/>
                </a:lnTo>
                <a:cubicBezTo>
                  <a:pt x="38892" y="11551"/>
                  <a:pt x="34776" y="12350"/>
                  <a:pt x="30905" y="14009"/>
                </a:cubicBezTo>
                <a:cubicBezTo>
                  <a:pt x="27034" y="15668"/>
                  <a:pt x="23716" y="17941"/>
                  <a:pt x="20829" y="20829"/>
                </a:cubicBezTo>
                <a:cubicBezTo>
                  <a:pt x="17941" y="23716"/>
                  <a:pt x="15668" y="27096"/>
                  <a:pt x="14009" y="30905"/>
                </a:cubicBezTo>
                <a:cubicBezTo>
                  <a:pt x="12350" y="34714"/>
                  <a:pt x="11551" y="38831"/>
                  <a:pt x="11551" y="43255"/>
                </a:cubicBezTo>
                <a:lnTo>
                  <a:pt x="11551" y="121039"/>
                </a:lnTo>
                <a:cubicBezTo>
                  <a:pt x="11551" y="128166"/>
                  <a:pt x="12903" y="134925"/>
                  <a:pt x="15668" y="141192"/>
                </a:cubicBezTo>
                <a:cubicBezTo>
                  <a:pt x="18432" y="147459"/>
                  <a:pt x="22119" y="152989"/>
                  <a:pt x="26788" y="157658"/>
                </a:cubicBezTo>
                <a:cubicBezTo>
                  <a:pt x="31458" y="162327"/>
                  <a:pt x="36988" y="166076"/>
                  <a:pt x="43255" y="168779"/>
                </a:cubicBezTo>
                <a:cubicBezTo>
                  <a:pt x="49522" y="171482"/>
                  <a:pt x="56280" y="172895"/>
                  <a:pt x="63407" y="172895"/>
                </a:cubicBezTo>
                <a:cubicBezTo>
                  <a:pt x="70534" y="172895"/>
                  <a:pt x="77293" y="171543"/>
                  <a:pt x="83560" y="168779"/>
                </a:cubicBezTo>
                <a:cubicBezTo>
                  <a:pt x="89827" y="166014"/>
                  <a:pt x="95357" y="162327"/>
                  <a:pt x="100026" y="157658"/>
                </a:cubicBezTo>
                <a:cubicBezTo>
                  <a:pt x="104696" y="152989"/>
                  <a:pt x="108382" y="147459"/>
                  <a:pt x="111147" y="141192"/>
                </a:cubicBezTo>
                <a:cubicBezTo>
                  <a:pt x="113850" y="134863"/>
                  <a:pt x="115264" y="128166"/>
                  <a:pt x="115264" y="121039"/>
                </a:cubicBezTo>
                <a:lnTo>
                  <a:pt x="115264" y="43255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72" name="Volný tvar: obrazec 71">
            <a:extLst>
              <a:ext uri="{FF2B5EF4-FFF2-40B4-BE49-F238E27FC236}">
                <a16:creationId xmlns:a16="http://schemas.microsoft.com/office/drawing/2014/main" id="{671E864C-24CD-C56D-898A-FFF894AE245B}"/>
              </a:ext>
            </a:extLst>
          </p:cNvPr>
          <p:cNvSpPr/>
          <p:nvPr/>
        </p:nvSpPr>
        <p:spPr>
          <a:xfrm>
            <a:off x="8334396" y="1391779"/>
            <a:ext cx="322292" cy="418980"/>
          </a:xfrm>
          <a:custGeom>
            <a:avLst/>
            <a:gdLst>
              <a:gd name="connsiteX0" fmla="*/ 57325 w 122882"/>
              <a:gd name="connsiteY0" fmla="*/ 23040 h 159746"/>
              <a:gd name="connsiteX1" fmla="*/ 77047 w 122882"/>
              <a:gd name="connsiteY1" fmla="*/ 25621 h 159746"/>
              <a:gd name="connsiteX2" fmla="*/ 95295 w 122882"/>
              <a:gd name="connsiteY2" fmla="*/ 33362 h 159746"/>
              <a:gd name="connsiteX3" fmla="*/ 103098 w 122882"/>
              <a:gd name="connsiteY3" fmla="*/ 38647 h 159746"/>
              <a:gd name="connsiteX4" fmla="*/ 110533 w 122882"/>
              <a:gd name="connsiteY4" fmla="*/ 45098 h 159746"/>
              <a:gd name="connsiteX5" fmla="*/ 117046 w 122882"/>
              <a:gd name="connsiteY5" fmla="*/ 52471 h 159746"/>
              <a:gd name="connsiteX6" fmla="*/ 122206 w 122882"/>
              <a:gd name="connsiteY6" fmla="*/ 60397 h 159746"/>
              <a:gd name="connsiteX7" fmla="*/ 122944 w 122882"/>
              <a:gd name="connsiteY7" fmla="*/ 63161 h 159746"/>
              <a:gd name="connsiteX8" fmla="*/ 121223 w 122882"/>
              <a:gd name="connsiteY8" fmla="*/ 67278 h 159746"/>
              <a:gd name="connsiteX9" fmla="*/ 117169 w 122882"/>
              <a:gd name="connsiteY9" fmla="*/ 68998 h 159746"/>
              <a:gd name="connsiteX10" fmla="*/ 114280 w 122882"/>
              <a:gd name="connsiteY10" fmla="*/ 68200 h 159746"/>
              <a:gd name="connsiteX11" fmla="*/ 112192 w 122882"/>
              <a:gd name="connsiteY11" fmla="*/ 66111 h 159746"/>
              <a:gd name="connsiteX12" fmla="*/ 108567 w 122882"/>
              <a:gd name="connsiteY12" fmla="*/ 60704 h 159746"/>
              <a:gd name="connsiteX13" fmla="*/ 104511 w 122882"/>
              <a:gd name="connsiteY13" fmla="*/ 55666 h 159746"/>
              <a:gd name="connsiteX14" fmla="*/ 94619 w 122882"/>
              <a:gd name="connsiteY14" fmla="*/ 46695 h 159746"/>
              <a:gd name="connsiteX15" fmla="*/ 83130 w 122882"/>
              <a:gd name="connsiteY15" fmla="*/ 40060 h 159746"/>
              <a:gd name="connsiteX16" fmla="*/ 70534 w 122882"/>
              <a:gd name="connsiteY16" fmla="*/ 35943 h 159746"/>
              <a:gd name="connsiteX17" fmla="*/ 57264 w 122882"/>
              <a:gd name="connsiteY17" fmla="*/ 34530 h 159746"/>
              <a:gd name="connsiteX18" fmla="*/ 36189 w 122882"/>
              <a:gd name="connsiteY18" fmla="*/ 38155 h 159746"/>
              <a:gd name="connsiteX19" fmla="*/ 17572 w 122882"/>
              <a:gd name="connsiteY19" fmla="*/ 48538 h 159746"/>
              <a:gd name="connsiteX20" fmla="*/ 13701 w 122882"/>
              <a:gd name="connsiteY20" fmla="*/ 51979 h 159746"/>
              <a:gd name="connsiteX21" fmla="*/ 10015 w 122882"/>
              <a:gd name="connsiteY21" fmla="*/ 55604 h 159746"/>
              <a:gd name="connsiteX22" fmla="*/ 8049 w 122882"/>
              <a:gd name="connsiteY22" fmla="*/ 57017 h 159746"/>
              <a:gd name="connsiteX23" fmla="*/ 5776 w 122882"/>
              <a:gd name="connsiteY23" fmla="*/ 57447 h 159746"/>
              <a:gd name="connsiteX24" fmla="*/ 1659 w 122882"/>
              <a:gd name="connsiteY24" fmla="*/ 55727 h 159746"/>
              <a:gd name="connsiteX25" fmla="*/ 0 w 122882"/>
              <a:gd name="connsiteY25" fmla="*/ 51672 h 159746"/>
              <a:gd name="connsiteX26" fmla="*/ 369 w 122882"/>
              <a:gd name="connsiteY26" fmla="*/ 49583 h 159746"/>
              <a:gd name="connsiteX27" fmla="*/ 1475 w 122882"/>
              <a:gd name="connsiteY27" fmla="*/ 47801 h 159746"/>
              <a:gd name="connsiteX28" fmla="*/ 6575 w 122882"/>
              <a:gd name="connsiteY28" fmla="*/ 42394 h 159746"/>
              <a:gd name="connsiteX29" fmla="*/ 12841 w 122882"/>
              <a:gd name="connsiteY29" fmla="*/ 37418 h 159746"/>
              <a:gd name="connsiteX30" fmla="*/ 19539 w 122882"/>
              <a:gd name="connsiteY30" fmla="*/ 33117 h 159746"/>
              <a:gd name="connsiteX31" fmla="*/ 26174 w 122882"/>
              <a:gd name="connsiteY31" fmla="*/ 29615 h 159746"/>
              <a:gd name="connsiteX32" fmla="*/ 41288 w 122882"/>
              <a:gd name="connsiteY32" fmla="*/ 24515 h 159746"/>
              <a:gd name="connsiteX33" fmla="*/ 57325 w 122882"/>
              <a:gd name="connsiteY33" fmla="*/ 23040 h 159746"/>
              <a:gd name="connsiteX34" fmla="*/ 57325 w 122882"/>
              <a:gd name="connsiteY34" fmla="*/ 11489 h 159746"/>
              <a:gd name="connsiteX35" fmla="*/ 35022 w 122882"/>
              <a:gd name="connsiteY35" fmla="*/ 14316 h 159746"/>
              <a:gd name="connsiteX36" fmla="*/ 13947 w 122882"/>
              <a:gd name="connsiteY36" fmla="*/ 22303 h 159746"/>
              <a:gd name="connsiteX37" fmla="*/ 11244 w 122882"/>
              <a:gd name="connsiteY37" fmla="*/ 23040 h 159746"/>
              <a:gd name="connsiteX38" fmla="*/ 7189 w 122882"/>
              <a:gd name="connsiteY38" fmla="*/ 21320 h 159746"/>
              <a:gd name="connsiteX39" fmla="*/ 5468 w 122882"/>
              <a:gd name="connsiteY39" fmla="*/ 17265 h 159746"/>
              <a:gd name="connsiteX40" fmla="*/ 8540 w 122882"/>
              <a:gd name="connsiteY40" fmla="*/ 12227 h 159746"/>
              <a:gd name="connsiteX41" fmla="*/ 19784 w 122882"/>
              <a:gd name="connsiteY41" fmla="*/ 6881 h 159746"/>
              <a:gd name="connsiteX42" fmla="*/ 32134 w 122882"/>
              <a:gd name="connsiteY42" fmla="*/ 3072 h 159746"/>
              <a:gd name="connsiteX43" fmla="*/ 44914 w 122882"/>
              <a:gd name="connsiteY43" fmla="*/ 799 h 159746"/>
              <a:gd name="connsiteX44" fmla="*/ 57264 w 122882"/>
              <a:gd name="connsiteY44" fmla="*/ 0 h 159746"/>
              <a:gd name="connsiteX45" fmla="*/ 69674 w 122882"/>
              <a:gd name="connsiteY45" fmla="*/ 799 h 159746"/>
              <a:gd name="connsiteX46" fmla="*/ 82393 w 122882"/>
              <a:gd name="connsiteY46" fmla="*/ 3072 h 159746"/>
              <a:gd name="connsiteX47" fmla="*/ 94742 w 122882"/>
              <a:gd name="connsiteY47" fmla="*/ 6881 h 159746"/>
              <a:gd name="connsiteX48" fmla="*/ 106047 w 122882"/>
              <a:gd name="connsiteY48" fmla="*/ 12227 h 159746"/>
              <a:gd name="connsiteX49" fmla="*/ 109120 w 122882"/>
              <a:gd name="connsiteY49" fmla="*/ 17203 h 159746"/>
              <a:gd name="connsiteX50" fmla="*/ 107460 w 122882"/>
              <a:gd name="connsiteY50" fmla="*/ 21320 h 159746"/>
              <a:gd name="connsiteX51" fmla="*/ 103344 w 122882"/>
              <a:gd name="connsiteY51" fmla="*/ 23040 h 159746"/>
              <a:gd name="connsiteX52" fmla="*/ 101931 w 122882"/>
              <a:gd name="connsiteY52" fmla="*/ 22917 h 159746"/>
              <a:gd name="connsiteX53" fmla="*/ 100641 w 122882"/>
              <a:gd name="connsiteY53" fmla="*/ 22303 h 159746"/>
              <a:gd name="connsiteX54" fmla="*/ 79627 w 122882"/>
              <a:gd name="connsiteY54" fmla="*/ 14254 h 159746"/>
              <a:gd name="connsiteX55" fmla="*/ 57325 w 122882"/>
              <a:gd name="connsiteY55" fmla="*/ 11489 h 159746"/>
              <a:gd name="connsiteX56" fmla="*/ 57325 w 122882"/>
              <a:gd name="connsiteY56" fmla="*/ 46081 h 159746"/>
              <a:gd name="connsiteX57" fmla="*/ 77477 w 122882"/>
              <a:gd name="connsiteY57" fmla="*/ 50197 h 159746"/>
              <a:gd name="connsiteX58" fmla="*/ 93944 w 122882"/>
              <a:gd name="connsiteY58" fmla="*/ 61318 h 159746"/>
              <a:gd name="connsiteX59" fmla="*/ 105064 w 122882"/>
              <a:gd name="connsiteY59" fmla="*/ 77784 h 159746"/>
              <a:gd name="connsiteX60" fmla="*/ 109181 w 122882"/>
              <a:gd name="connsiteY60" fmla="*/ 97937 h 159746"/>
              <a:gd name="connsiteX61" fmla="*/ 107768 w 122882"/>
              <a:gd name="connsiteY61" fmla="*/ 114710 h 159746"/>
              <a:gd name="connsiteX62" fmla="*/ 103467 w 122882"/>
              <a:gd name="connsiteY62" fmla="*/ 130931 h 159746"/>
              <a:gd name="connsiteX63" fmla="*/ 100518 w 122882"/>
              <a:gd name="connsiteY63" fmla="*/ 138058 h 159746"/>
              <a:gd name="connsiteX64" fmla="*/ 96708 w 122882"/>
              <a:gd name="connsiteY64" fmla="*/ 145738 h 159746"/>
              <a:gd name="connsiteX65" fmla="*/ 92285 w 122882"/>
              <a:gd name="connsiteY65" fmla="*/ 153050 h 159746"/>
              <a:gd name="connsiteX66" fmla="*/ 87677 w 122882"/>
              <a:gd name="connsiteY66" fmla="*/ 159071 h 159746"/>
              <a:gd name="connsiteX67" fmla="*/ 85649 w 122882"/>
              <a:gd name="connsiteY67" fmla="*/ 160668 h 159746"/>
              <a:gd name="connsiteX68" fmla="*/ 83192 w 122882"/>
              <a:gd name="connsiteY68" fmla="*/ 161283 h 159746"/>
              <a:gd name="connsiteX69" fmla="*/ 79136 w 122882"/>
              <a:gd name="connsiteY69" fmla="*/ 159624 h 159746"/>
              <a:gd name="connsiteX70" fmla="*/ 77416 w 122882"/>
              <a:gd name="connsiteY70" fmla="*/ 155507 h 159746"/>
              <a:gd name="connsiteX71" fmla="*/ 78706 w 122882"/>
              <a:gd name="connsiteY71" fmla="*/ 151882 h 159746"/>
              <a:gd name="connsiteX72" fmla="*/ 82024 w 122882"/>
              <a:gd name="connsiteY72" fmla="*/ 147274 h 159746"/>
              <a:gd name="connsiteX73" fmla="*/ 85157 w 122882"/>
              <a:gd name="connsiteY73" fmla="*/ 142482 h 159746"/>
              <a:gd name="connsiteX74" fmla="*/ 94496 w 122882"/>
              <a:gd name="connsiteY74" fmla="*/ 121039 h 159746"/>
              <a:gd name="connsiteX75" fmla="*/ 97630 w 122882"/>
              <a:gd name="connsiteY75" fmla="*/ 97876 h 159746"/>
              <a:gd name="connsiteX76" fmla="*/ 94435 w 122882"/>
              <a:gd name="connsiteY76" fmla="*/ 82147 h 159746"/>
              <a:gd name="connsiteX77" fmla="*/ 85772 w 122882"/>
              <a:gd name="connsiteY77" fmla="*/ 69367 h 159746"/>
              <a:gd name="connsiteX78" fmla="*/ 72992 w 122882"/>
              <a:gd name="connsiteY78" fmla="*/ 60704 h 159746"/>
              <a:gd name="connsiteX79" fmla="*/ 57264 w 122882"/>
              <a:gd name="connsiteY79" fmla="*/ 57509 h 159746"/>
              <a:gd name="connsiteX80" fmla="*/ 41534 w 122882"/>
              <a:gd name="connsiteY80" fmla="*/ 60704 h 159746"/>
              <a:gd name="connsiteX81" fmla="*/ 28755 w 122882"/>
              <a:gd name="connsiteY81" fmla="*/ 69367 h 159746"/>
              <a:gd name="connsiteX82" fmla="*/ 20091 w 122882"/>
              <a:gd name="connsiteY82" fmla="*/ 82147 h 159746"/>
              <a:gd name="connsiteX83" fmla="*/ 16896 w 122882"/>
              <a:gd name="connsiteY83" fmla="*/ 97876 h 159746"/>
              <a:gd name="connsiteX84" fmla="*/ 15176 w 122882"/>
              <a:gd name="connsiteY84" fmla="*/ 101931 h 159746"/>
              <a:gd name="connsiteX85" fmla="*/ 11121 w 122882"/>
              <a:gd name="connsiteY85" fmla="*/ 103651 h 159746"/>
              <a:gd name="connsiteX86" fmla="*/ 7066 w 122882"/>
              <a:gd name="connsiteY86" fmla="*/ 101931 h 159746"/>
              <a:gd name="connsiteX87" fmla="*/ 5345 w 122882"/>
              <a:gd name="connsiteY87" fmla="*/ 97876 h 159746"/>
              <a:gd name="connsiteX88" fmla="*/ 9462 w 122882"/>
              <a:gd name="connsiteY88" fmla="*/ 77723 h 159746"/>
              <a:gd name="connsiteX89" fmla="*/ 20583 w 122882"/>
              <a:gd name="connsiteY89" fmla="*/ 61257 h 159746"/>
              <a:gd name="connsiteX90" fmla="*/ 37049 w 122882"/>
              <a:gd name="connsiteY90" fmla="*/ 50136 h 159746"/>
              <a:gd name="connsiteX91" fmla="*/ 57325 w 122882"/>
              <a:gd name="connsiteY91" fmla="*/ 46081 h 159746"/>
              <a:gd name="connsiteX92" fmla="*/ 57325 w 122882"/>
              <a:gd name="connsiteY92" fmla="*/ 69121 h 159746"/>
              <a:gd name="connsiteX93" fmla="*/ 68507 w 122882"/>
              <a:gd name="connsiteY93" fmla="*/ 71395 h 159746"/>
              <a:gd name="connsiteX94" fmla="*/ 77662 w 122882"/>
              <a:gd name="connsiteY94" fmla="*/ 77600 h 159746"/>
              <a:gd name="connsiteX95" fmla="*/ 83867 w 122882"/>
              <a:gd name="connsiteY95" fmla="*/ 86755 h 159746"/>
              <a:gd name="connsiteX96" fmla="*/ 86141 w 122882"/>
              <a:gd name="connsiteY96" fmla="*/ 97937 h 159746"/>
              <a:gd name="connsiteX97" fmla="*/ 83867 w 122882"/>
              <a:gd name="connsiteY97" fmla="*/ 116185 h 159746"/>
              <a:gd name="connsiteX98" fmla="*/ 77232 w 122882"/>
              <a:gd name="connsiteY98" fmla="*/ 133266 h 159746"/>
              <a:gd name="connsiteX99" fmla="*/ 66725 w 122882"/>
              <a:gd name="connsiteY99" fmla="*/ 148319 h 159746"/>
              <a:gd name="connsiteX100" fmla="*/ 52655 w 122882"/>
              <a:gd name="connsiteY100" fmla="*/ 160300 h 159746"/>
              <a:gd name="connsiteX101" fmla="*/ 51242 w 122882"/>
              <a:gd name="connsiteY101" fmla="*/ 161037 h 159746"/>
              <a:gd name="connsiteX102" fmla="*/ 49522 w 122882"/>
              <a:gd name="connsiteY102" fmla="*/ 161283 h 159746"/>
              <a:gd name="connsiteX103" fmla="*/ 45405 w 122882"/>
              <a:gd name="connsiteY103" fmla="*/ 159563 h 159746"/>
              <a:gd name="connsiteX104" fmla="*/ 43746 w 122882"/>
              <a:gd name="connsiteY104" fmla="*/ 155507 h 159746"/>
              <a:gd name="connsiteX105" fmla="*/ 44360 w 122882"/>
              <a:gd name="connsiteY105" fmla="*/ 152804 h 159746"/>
              <a:gd name="connsiteX106" fmla="*/ 46265 w 122882"/>
              <a:gd name="connsiteY106" fmla="*/ 150715 h 159746"/>
              <a:gd name="connsiteX107" fmla="*/ 51058 w 122882"/>
              <a:gd name="connsiteY107" fmla="*/ 146967 h 159746"/>
              <a:gd name="connsiteX108" fmla="*/ 55666 w 122882"/>
              <a:gd name="connsiteY108" fmla="*/ 142973 h 159746"/>
              <a:gd name="connsiteX109" fmla="*/ 69674 w 122882"/>
              <a:gd name="connsiteY109" fmla="*/ 122329 h 159746"/>
              <a:gd name="connsiteX110" fmla="*/ 74590 w 122882"/>
              <a:gd name="connsiteY110" fmla="*/ 97876 h 159746"/>
              <a:gd name="connsiteX111" fmla="*/ 73238 w 122882"/>
              <a:gd name="connsiteY111" fmla="*/ 91117 h 159746"/>
              <a:gd name="connsiteX112" fmla="*/ 69552 w 122882"/>
              <a:gd name="connsiteY112" fmla="*/ 85649 h 159746"/>
              <a:gd name="connsiteX113" fmla="*/ 64083 w 122882"/>
              <a:gd name="connsiteY113" fmla="*/ 81962 h 159746"/>
              <a:gd name="connsiteX114" fmla="*/ 57325 w 122882"/>
              <a:gd name="connsiteY114" fmla="*/ 80611 h 159746"/>
              <a:gd name="connsiteX115" fmla="*/ 50566 w 122882"/>
              <a:gd name="connsiteY115" fmla="*/ 81962 h 159746"/>
              <a:gd name="connsiteX116" fmla="*/ 45098 w 122882"/>
              <a:gd name="connsiteY116" fmla="*/ 85649 h 159746"/>
              <a:gd name="connsiteX117" fmla="*/ 41411 w 122882"/>
              <a:gd name="connsiteY117" fmla="*/ 91117 h 159746"/>
              <a:gd name="connsiteX118" fmla="*/ 40060 w 122882"/>
              <a:gd name="connsiteY118" fmla="*/ 97876 h 159746"/>
              <a:gd name="connsiteX119" fmla="*/ 37786 w 122882"/>
              <a:gd name="connsiteY119" fmla="*/ 109058 h 159746"/>
              <a:gd name="connsiteX120" fmla="*/ 31642 w 122882"/>
              <a:gd name="connsiteY120" fmla="*/ 118213 h 159746"/>
              <a:gd name="connsiteX121" fmla="*/ 22488 w 122882"/>
              <a:gd name="connsiteY121" fmla="*/ 124357 h 159746"/>
              <a:gd name="connsiteX122" fmla="*/ 11305 w 122882"/>
              <a:gd name="connsiteY122" fmla="*/ 126630 h 159746"/>
              <a:gd name="connsiteX123" fmla="*/ 7250 w 122882"/>
              <a:gd name="connsiteY123" fmla="*/ 124910 h 159746"/>
              <a:gd name="connsiteX124" fmla="*/ 5530 w 122882"/>
              <a:gd name="connsiteY124" fmla="*/ 120855 h 159746"/>
              <a:gd name="connsiteX125" fmla="*/ 7250 w 122882"/>
              <a:gd name="connsiteY125" fmla="*/ 116800 h 159746"/>
              <a:gd name="connsiteX126" fmla="*/ 11305 w 122882"/>
              <a:gd name="connsiteY126" fmla="*/ 115079 h 159746"/>
              <a:gd name="connsiteX127" fmla="*/ 18064 w 122882"/>
              <a:gd name="connsiteY127" fmla="*/ 113728 h 159746"/>
              <a:gd name="connsiteX128" fmla="*/ 23532 w 122882"/>
              <a:gd name="connsiteY128" fmla="*/ 110041 h 159746"/>
              <a:gd name="connsiteX129" fmla="*/ 27219 w 122882"/>
              <a:gd name="connsiteY129" fmla="*/ 104573 h 159746"/>
              <a:gd name="connsiteX130" fmla="*/ 28570 w 122882"/>
              <a:gd name="connsiteY130" fmla="*/ 97814 h 159746"/>
              <a:gd name="connsiteX131" fmla="*/ 30844 w 122882"/>
              <a:gd name="connsiteY131" fmla="*/ 86632 h 159746"/>
              <a:gd name="connsiteX132" fmla="*/ 36988 w 122882"/>
              <a:gd name="connsiteY132" fmla="*/ 77477 h 159746"/>
              <a:gd name="connsiteX133" fmla="*/ 46142 w 122882"/>
              <a:gd name="connsiteY133" fmla="*/ 71272 h 159746"/>
              <a:gd name="connsiteX134" fmla="*/ 57325 w 122882"/>
              <a:gd name="connsiteY134" fmla="*/ 69121 h 159746"/>
              <a:gd name="connsiteX135" fmla="*/ 63100 w 122882"/>
              <a:gd name="connsiteY135" fmla="*/ 97876 h 159746"/>
              <a:gd name="connsiteX136" fmla="*/ 58983 w 122882"/>
              <a:gd name="connsiteY136" fmla="*/ 118028 h 159746"/>
              <a:gd name="connsiteX137" fmla="*/ 47863 w 122882"/>
              <a:gd name="connsiteY137" fmla="*/ 134495 h 159746"/>
              <a:gd name="connsiteX138" fmla="*/ 31396 w 122882"/>
              <a:gd name="connsiteY138" fmla="*/ 145615 h 159746"/>
              <a:gd name="connsiteX139" fmla="*/ 11244 w 122882"/>
              <a:gd name="connsiteY139" fmla="*/ 149732 h 159746"/>
              <a:gd name="connsiteX140" fmla="*/ 7189 w 122882"/>
              <a:gd name="connsiteY140" fmla="*/ 148012 h 159746"/>
              <a:gd name="connsiteX141" fmla="*/ 5468 w 122882"/>
              <a:gd name="connsiteY141" fmla="*/ 143956 h 159746"/>
              <a:gd name="connsiteX142" fmla="*/ 7189 w 122882"/>
              <a:gd name="connsiteY142" fmla="*/ 139901 h 159746"/>
              <a:gd name="connsiteX143" fmla="*/ 11244 w 122882"/>
              <a:gd name="connsiteY143" fmla="*/ 138181 h 159746"/>
              <a:gd name="connsiteX144" fmla="*/ 26973 w 122882"/>
              <a:gd name="connsiteY144" fmla="*/ 134986 h 159746"/>
              <a:gd name="connsiteX145" fmla="*/ 39752 w 122882"/>
              <a:gd name="connsiteY145" fmla="*/ 126323 h 159746"/>
              <a:gd name="connsiteX146" fmla="*/ 48416 w 122882"/>
              <a:gd name="connsiteY146" fmla="*/ 113543 h 159746"/>
              <a:gd name="connsiteX147" fmla="*/ 51611 w 122882"/>
              <a:gd name="connsiteY147" fmla="*/ 97814 h 159746"/>
              <a:gd name="connsiteX148" fmla="*/ 53331 w 122882"/>
              <a:gd name="connsiteY148" fmla="*/ 93759 h 159746"/>
              <a:gd name="connsiteX149" fmla="*/ 57386 w 122882"/>
              <a:gd name="connsiteY149" fmla="*/ 92039 h 159746"/>
              <a:gd name="connsiteX150" fmla="*/ 61441 w 122882"/>
              <a:gd name="connsiteY150" fmla="*/ 93759 h 159746"/>
              <a:gd name="connsiteX151" fmla="*/ 63100 w 122882"/>
              <a:gd name="connsiteY151" fmla="*/ 97876 h 15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22882" h="159746">
                <a:moveTo>
                  <a:pt x="57325" y="23040"/>
                </a:moveTo>
                <a:cubicBezTo>
                  <a:pt x="64022" y="23040"/>
                  <a:pt x="70596" y="23900"/>
                  <a:pt x="77047" y="25621"/>
                </a:cubicBezTo>
                <a:cubicBezTo>
                  <a:pt x="83498" y="27341"/>
                  <a:pt x="89582" y="29922"/>
                  <a:pt x="95295" y="33362"/>
                </a:cubicBezTo>
                <a:cubicBezTo>
                  <a:pt x="97876" y="34899"/>
                  <a:pt x="100456" y="36680"/>
                  <a:pt x="103098" y="38647"/>
                </a:cubicBezTo>
                <a:cubicBezTo>
                  <a:pt x="105679" y="40612"/>
                  <a:pt x="108198" y="42763"/>
                  <a:pt x="110533" y="45098"/>
                </a:cubicBezTo>
                <a:cubicBezTo>
                  <a:pt x="112867" y="47433"/>
                  <a:pt x="115018" y="49890"/>
                  <a:pt x="117046" y="52471"/>
                </a:cubicBezTo>
                <a:cubicBezTo>
                  <a:pt x="119073" y="55051"/>
                  <a:pt x="120793" y="57693"/>
                  <a:pt x="122206" y="60397"/>
                </a:cubicBezTo>
                <a:cubicBezTo>
                  <a:pt x="122698" y="61380"/>
                  <a:pt x="122944" y="62301"/>
                  <a:pt x="122944" y="63161"/>
                </a:cubicBezTo>
                <a:cubicBezTo>
                  <a:pt x="122944" y="64759"/>
                  <a:pt x="122391" y="66172"/>
                  <a:pt x="121223" y="67278"/>
                </a:cubicBezTo>
                <a:cubicBezTo>
                  <a:pt x="120056" y="68384"/>
                  <a:pt x="118705" y="68998"/>
                  <a:pt x="117169" y="68998"/>
                </a:cubicBezTo>
                <a:cubicBezTo>
                  <a:pt x="116001" y="68998"/>
                  <a:pt x="115079" y="68753"/>
                  <a:pt x="114280" y="68200"/>
                </a:cubicBezTo>
                <a:cubicBezTo>
                  <a:pt x="113482" y="67708"/>
                  <a:pt x="112806" y="66971"/>
                  <a:pt x="112192" y="66111"/>
                </a:cubicBezTo>
                <a:cubicBezTo>
                  <a:pt x="110963" y="64267"/>
                  <a:pt x="109795" y="62424"/>
                  <a:pt x="108567" y="60704"/>
                </a:cubicBezTo>
                <a:cubicBezTo>
                  <a:pt x="107337" y="58984"/>
                  <a:pt x="105986" y="57263"/>
                  <a:pt x="104511" y="55666"/>
                </a:cubicBezTo>
                <a:cubicBezTo>
                  <a:pt x="101501" y="52286"/>
                  <a:pt x="98183" y="49276"/>
                  <a:pt x="94619" y="46695"/>
                </a:cubicBezTo>
                <a:cubicBezTo>
                  <a:pt x="91056" y="44115"/>
                  <a:pt x="87185" y="41841"/>
                  <a:pt x="83130" y="40060"/>
                </a:cubicBezTo>
                <a:cubicBezTo>
                  <a:pt x="79075" y="38278"/>
                  <a:pt x="74897" y="36865"/>
                  <a:pt x="70534" y="35943"/>
                </a:cubicBezTo>
                <a:cubicBezTo>
                  <a:pt x="66172" y="35021"/>
                  <a:pt x="61749" y="34530"/>
                  <a:pt x="57264" y="34530"/>
                </a:cubicBezTo>
                <a:cubicBezTo>
                  <a:pt x="50013" y="34530"/>
                  <a:pt x="43009" y="35759"/>
                  <a:pt x="36189" y="38155"/>
                </a:cubicBezTo>
                <a:cubicBezTo>
                  <a:pt x="29431" y="40551"/>
                  <a:pt x="23225" y="44053"/>
                  <a:pt x="17572" y="48538"/>
                </a:cubicBezTo>
                <a:cubicBezTo>
                  <a:pt x="16221" y="49644"/>
                  <a:pt x="14931" y="50750"/>
                  <a:pt x="13701" y="51979"/>
                </a:cubicBezTo>
                <a:cubicBezTo>
                  <a:pt x="12473" y="53208"/>
                  <a:pt x="11244" y="54437"/>
                  <a:pt x="10015" y="55604"/>
                </a:cubicBezTo>
                <a:cubicBezTo>
                  <a:pt x="9339" y="56280"/>
                  <a:pt x="8725" y="56772"/>
                  <a:pt x="8049" y="57017"/>
                </a:cubicBezTo>
                <a:cubicBezTo>
                  <a:pt x="7434" y="57324"/>
                  <a:pt x="6636" y="57447"/>
                  <a:pt x="5776" y="57447"/>
                </a:cubicBezTo>
                <a:cubicBezTo>
                  <a:pt x="4178" y="57447"/>
                  <a:pt x="2765" y="56895"/>
                  <a:pt x="1659" y="55727"/>
                </a:cubicBezTo>
                <a:cubicBezTo>
                  <a:pt x="553" y="54560"/>
                  <a:pt x="0" y="53208"/>
                  <a:pt x="0" y="51672"/>
                </a:cubicBezTo>
                <a:cubicBezTo>
                  <a:pt x="0" y="50873"/>
                  <a:pt x="123" y="50197"/>
                  <a:pt x="369" y="49583"/>
                </a:cubicBezTo>
                <a:cubicBezTo>
                  <a:pt x="614" y="48969"/>
                  <a:pt x="983" y="48354"/>
                  <a:pt x="1475" y="47801"/>
                </a:cubicBezTo>
                <a:cubicBezTo>
                  <a:pt x="2888" y="45958"/>
                  <a:pt x="4608" y="44115"/>
                  <a:pt x="6575" y="42394"/>
                </a:cubicBezTo>
                <a:cubicBezTo>
                  <a:pt x="8540" y="40674"/>
                  <a:pt x="10629" y="39015"/>
                  <a:pt x="12841" y="37418"/>
                </a:cubicBezTo>
                <a:cubicBezTo>
                  <a:pt x="15054" y="35882"/>
                  <a:pt x="17265" y="34407"/>
                  <a:pt x="19539" y="33117"/>
                </a:cubicBezTo>
                <a:cubicBezTo>
                  <a:pt x="21812" y="31826"/>
                  <a:pt x="24024" y="30598"/>
                  <a:pt x="26174" y="29615"/>
                </a:cubicBezTo>
                <a:cubicBezTo>
                  <a:pt x="31028" y="27341"/>
                  <a:pt x="36066" y="25621"/>
                  <a:pt x="41288" y="24515"/>
                </a:cubicBezTo>
                <a:cubicBezTo>
                  <a:pt x="46511" y="23409"/>
                  <a:pt x="51918" y="23040"/>
                  <a:pt x="57325" y="23040"/>
                </a:cubicBezTo>
                <a:close/>
                <a:moveTo>
                  <a:pt x="57325" y="11489"/>
                </a:moveTo>
                <a:cubicBezTo>
                  <a:pt x="49460" y="11489"/>
                  <a:pt x="42026" y="12411"/>
                  <a:pt x="35022" y="14316"/>
                </a:cubicBezTo>
                <a:cubicBezTo>
                  <a:pt x="28018" y="16220"/>
                  <a:pt x="20952" y="18862"/>
                  <a:pt x="13947" y="22303"/>
                </a:cubicBezTo>
                <a:cubicBezTo>
                  <a:pt x="12964" y="22795"/>
                  <a:pt x="12104" y="23040"/>
                  <a:pt x="11244" y="23040"/>
                </a:cubicBezTo>
                <a:cubicBezTo>
                  <a:pt x="9708" y="23040"/>
                  <a:pt x="8356" y="22487"/>
                  <a:pt x="7189" y="21320"/>
                </a:cubicBezTo>
                <a:cubicBezTo>
                  <a:pt x="6021" y="20153"/>
                  <a:pt x="5468" y="18801"/>
                  <a:pt x="5468" y="17265"/>
                </a:cubicBezTo>
                <a:cubicBezTo>
                  <a:pt x="5468" y="15053"/>
                  <a:pt x="6513" y="13394"/>
                  <a:pt x="8540" y="12227"/>
                </a:cubicBezTo>
                <a:cubicBezTo>
                  <a:pt x="12042" y="10199"/>
                  <a:pt x="15791" y="8417"/>
                  <a:pt x="19784" y="6881"/>
                </a:cubicBezTo>
                <a:cubicBezTo>
                  <a:pt x="23778" y="5345"/>
                  <a:pt x="27956" y="4055"/>
                  <a:pt x="32134" y="3072"/>
                </a:cubicBezTo>
                <a:cubicBezTo>
                  <a:pt x="36373" y="2027"/>
                  <a:pt x="40612" y="1290"/>
                  <a:pt x="44914" y="799"/>
                </a:cubicBezTo>
                <a:cubicBezTo>
                  <a:pt x="49214" y="307"/>
                  <a:pt x="53331" y="0"/>
                  <a:pt x="57264" y="0"/>
                </a:cubicBezTo>
                <a:cubicBezTo>
                  <a:pt x="61257" y="0"/>
                  <a:pt x="65435" y="246"/>
                  <a:pt x="69674" y="799"/>
                </a:cubicBezTo>
                <a:cubicBezTo>
                  <a:pt x="73914" y="1352"/>
                  <a:pt x="78153" y="2089"/>
                  <a:pt x="82393" y="3072"/>
                </a:cubicBezTo>
                <a:cubicBezTo>
                  <a:pt x="86632" y="4116"/>
                  <a:pt x="90749" y="5345"/>
                  <a:pt x="94742" y="6881"/>
                </a:cubicBezTo>
                <a:cubicBezTo>
                  <a:pt x="98736" y="8417"/>
                  <a:pt x="102484" y="10199"/>
                  <a:pt x="106047" y="12227"/>
                </a:cubicBezTo>
                <a:cubicBezTo>
                  <a:pt x="108075" y="13394"/>
                  <a:pt x="109120" y="14992"/>
                  <a:pt x="109120" y="17203"/>
                </a:cubicBezTo>
                <a:cubicBezTo>
                  <a:pt x="109120" y="18801"/>
                  <a:pt x="108567" y="20214"/>
                  <a:pt x="107460" y="21320"/>
                </a:cubicBezTo>
                <a:cubicBezTo>
                  <a:pt x="106355" y="22426"/>
                  <a:pt x="105003" y="23040"/>
                  <a:pt x="103344" y="23040"/>
                </a:cubicBezTo>
                <a:cubicBezTo>
                  <a:pt x="102729" y="23040"/>
                  <a:pt x="102238" y="22979"/>
                  <a:pt x="101931" y="22917"/>
                </a:cubicBezTo>
                <a:cubicBezTo>
                  <a:pt x="101562" y="22795"/>
                  <a:pt x="101132" y="22610"/>
                  <a:pt x="100641" y="22303"/>
                </a:cubicBezTo>
                <a:cubicBezTo>
                  <a:pt x="93759" y="18739"/>
                  <a:pt x="86755" y="16098"/>
                  <a:pt x="79627" y="14254"/>
                </a:cubicBezTo>
                <a:cubicBezTo>
                  <a:pt x="72562" y="12411"/>
                  <a:pt x="65127" y="11489"/>
                  <a:pt x="57325" y="11489"/>
                </a:cubicBezTo>
                <a:close/>
                <a:moveTo>
                  <a:pt x="57325" y="46081"/>
                </a:moveTo>
                <a:cubicBezTo>
                  <a:pt x="64452" y="46081"/>
                  <a:pt x="71210" y="47433"/>
                  <a:pt x="77477" y="50197"/>
                </a:cubicBezTo>
                <a:cubicBezTo>
                  <a:pt x="83806" y="52962"/>
                  <a:pt x="89274" y="56649"/>
                  <a:pt x="93944" y="61318"/>
                </a:cubicBezTo>
                <a:cubicBezTo>
                  <a:pt x="98613" y="65988"/>
                  <a:pt x="102300" y="71517"/>
                  <a:pt x="105064" y="77784"/>
                </a:cubicBezTo>
                <a:cubicBezTo>
                  <a:pt x="107768" y="84113"/>
                  <a:pt x="109181" y="90810"/>
                  <a:pt x="109181" y="97937"/>
                </a:cubicBezTo>
                <a:cubicBezTo>
                  <a:pt x="109181" y="103590"/>
                  <a:pt x="108690" y="109181"/>
                  <a:pt x="107768" y="114710"/>
                </a:cubicBezTo>
                <a:cubicBezTo>
                  <a:pt x="106846" y="120240"/>
                  <a:pt x="105433" y="125647"/>
                  <a:pt x="103467" y="130931"/>
                </a:cubicBezTo>
                <a:cubicBezTo>
                  <a:pt x="102668" y="133081"/>
                  <a:pt x="101685" y="135478"/>
                  <a:pt x="100518" y="138058"/>
                </a:cubicBezTo>
                <a:cubicBezTo>
                  <a:pt x="99351" y="140639"/>
                  <a:pt x="98060" y="143219"/>
                  <a:pt x="96708" y="145738"/>
                </a:cubicBezTo>
                <a:cubicBezTo>
                  <a:pt x="95357" y="148319"/>
                  <a:pt x="93882" y="150715"/>
                  <a:pt x="92285" y="153050"/>
                </a:cubicBezTo>
                <a:cubicBezTo>
                  <a:pt x="90687" y="155385"/>
                  <a:pt x="89213" y="157412"/>
                  <a:pt x="87677" y="159071"/>
                </a:cubicBezTo>
                <a:cubicBezTo>
                  <a:pt x="87001" y="159747"/>
                  <a:pt x="86325" y="160238"/>
                  <a:pt x="85649" y="160668"/>
                </a:cubicBezTo>
                <a:cubicBezTo>
                  <a:pt x="84974" y="161037"/>
                  <a:pt x="84113" y="161283"/>
                  <a:pt x="83192" y="161283"/>
                </a:cubicBezTo>
                <a:cubicBezTo>
                  <a:pt x="81656" y="161283"/>
                  <a:pt x="80304" y="160730"/>
                  <a:pt x="79136" y="159624"/>
                </a:cubicBezTo>
                <a:cubicBezTo>
                  <a:pt x="77969" y="158518"/>
                  <a:pt x="77416" y="157166"/>
                  <a:pt x="77416" y="155507"/>
                </a:cubicBezTo>
                <a:cubicBezTo>
                  <a:pt x="77416" y="154217"/>
                  <a:pt x="77846" y="153050"/>
                  <a:pt x="78706" y="151882"/>
                </a:cubicBezTo>
                <a:cubicBezTo>
                  <a:pt x="79873" y="150346"/>
                  <a:pt x="80980" y="148810"/>
                  <a:pt x="82024" y="147274"/>
                </a:cubicBezTo>
                <a:cubicBezTo>
                  <a:pt x="83069" y="145738"/>
                  <a:pt x="84175" y="144202"/>
                  <a:pt x="85157" y="142482"/>
                </a:cubicBezTo>
                <a:cubicBezTo>
                  <a:pt x="89274" y="135723"/>
                  <a:pt x="92408" y="128535"/>
                  <a:pt x="94496" y="121039"/>
                </a:cubicBezTo>
                <a:cubicBezTo>
                  <a:pt x="96585" y="113543"/>
                  <a:pt x="97630" y="105802"/>
                  <a:pt x="97630" y="97876"/>
                </a:cubicBezTo>
                <a:cubicBezTo>
                  <a:pt x="97630" y="92284"/>
                  <a:pt x="96585" y="87062"/>
                  <a:pt x="94435" y="82147"/>
                </a:cubicBezTo>
                <a:cubicBezTo>
                  <a:pt x="92285" y="77293"/>
                  <a:pt x="89397" y="72992"/>
                  <a:pt x="85772" y="69367"/>
                </a:cubicBezTo>
                <a:cubicBezTo>
                  <a:pt x="82147" y="65742"/>
                  <a:pt x="77846" y="62854"/>
                  <a:pt x="72992" y="60704"/>
                </a:cubicBezTo>
                <a:cubicBezTo>
                  <a:pt x="68077" y="58553"/>
                  <a:pt x="62854" y="57509"/>
                  <a:pt x="57264" y="57509"/>
                </a:cubicBezTo>
                <a:cubicBezTo>
                  <a:pt x="51672" y="57509"/>
                  <a:pt x="46450" y="58553"/>
                  <a:pt x="41534" y="60704"/>
                </a:cubicBezTo>
                <a:cubicBezTo>
                  <a:pt x="36619" y="62854"/>
                  <a:pt x="32380" y="65742"/>
                  <a:pt x="28755" y="69367"/>
                </a:cubicBezTo>
                <a:cubicBezTo>
                  <a:pt x="25129" y="72992"/>
                  <a:pt x="22242" y="77293"/>
                  <a:pt x="20091" y="82147"/>
                </a:cubicBezTo>
                <a:cubicBezTo>
                  <a:pt x="17941" y="87062"/>
                  <a:pt x="16896" y="92284"/>
                  <a:pt x="16896" y="97876"/>
                </a:cubicBezTo>
                <a:cubicBezTo>
                  <a:pt x="16896" y="99412"/>
                  <a:pt x="16344" y="100763"/>
                  <a:pt x="15176" y="101931"/>
                </a:cubicBezTo>
                <a:cubicBezTo>
                  <a:pt x="14009" y="103098"/>
                  <a:pt x="12657" y="103651"/>
                  <a:pt x="11121" y="103651"/>
                </a:cubicBezTo>
                <a:cubicBezTo>
                  <a:pt x="9585" y="103651"/>
                  <a:pt x="8233" y="103098"/>
                  <a:pt x="7066" y="101931"/>
                </a:cubicBezTo>
                <a:cubicBezTo>
                  <a:pt x="5898" y="100763"/>
                  <a:pt x="5345" y="99412"/>
                  <a:pt x="5345" y="97876"/>
                </a:cubicBezTo>
                <a:cubicBezTo>
                  <a:pt x="5345" y="90748"/>
                  <a:pt x="6697" y="83990"/>
                  <a:pt x="9462" y="77723"/>
                </a:cubicBezTo>
                <a:cubicBezTo>
                  <a:pt x="12227" y="71456"/>
                  <a:pt x="15913" y="65926"/>
                  <a:pt x="20583" y="61257"/>
                </a:cubicBezTo>
                <a:cubicBezTo>
                  <a:pt x="25252" y="56587"/>
                  <a:pt x="30782" y="52901"/>
                  <a:pt x="37049" y="50136"/>
                </a:cubicBezTo>
                <a:cubicBezTo>
                  <a:pt x="43501" y="47433"/>
                  <a:pt x="50198" y="46081"/>
                  <a:pt x="57325" y="46081"/>
                </a:cubicBezTo>
                <a:close/>
                <a:moveTo>
                  <a:pt x="57325" y="69121"/>
                </a:moveTo>
                <a:cubicBezTo>
                  <a:pt x="61257" y="69121"/>
                  <a:pt x="65005" y="69920"/>
                  <a:pt x="68507" y="71395"/>
                </a:cubicBezTo>
                <a:cubicBezTo>
                  <a:pt x="72009" y="72931"/>
                  <a:pt x="75019" y="75020"/>
                  <a:pt x="77662" y="77600"/>
                </a:cubicBezTo>
                <a:cubicBezTo>
                  <a:pt x="80304" y="80181"/>
                  <a:pt x="82331" y="83253"/>
                  <a:pt x="83867" y="86755"/>
                </a:cubicBezTo>
                <a:cubicBezTo>
                  <a:pt x="85403" y="90257"/>
                  <a:pt x="86141" y="93944"/>
                  <a:pt x="86141" y="97937"/>
                </a:cubicBezTo>
                <a:cubicBezTo>
                  <a:pt x="86141" y="104143"/>
                  <a:pt x="85342" y="110225"/>
                  <a:pt x="83867" y="116185"/>
                </a:cubicBezTo>
                <a:cubicBezTo>
                  <a:pt x="82331" y="122206"/>
                  <a:pt x="80119" y="127859"/>
                  <a:pt x="77232" y="133266"/>
                </a:cubicBezTo>
                <a:cubicBezTo>
                  <a:pt x="74344" y="138673"/>
                  <a:pt x="70842" y="143649"/>
                  <a:pt x="66725" y="148319"/>
                </a:cubicBezTo>
                <a:cubicBezTo>
                  <a:pt x="62609" y="152988"/>
                  <a:pt x="57878" y="156921"/>
                  <a:pt x="52655" y="160300"/>
                </a:cubicBezTo>
                <a:cubicBezTo>
                  <a:pt x="52163" y="160607"/>
                  <a:pt x="51672" y="160853"/>
                  <a:pt x="51242" y="161037"/>
                </a:cubicBezTo>
                <a:cubicBezTo>
                  <a:pt x="50812" y="161221"/>
                  <a:pt x="50198" y="161283"/>
                  <a:pt x="49522" y="161283"/>
                </a:cubicBezTo>
                <a:cubicBezTo>
                  <a:pt x="47924" y="161283"/>
                  <a:pt x="46511" y="160730"/>
                  <a:pt x="45405" y="159563"/>
                </a:cubicBezTo>
                <a:cubicBezTo>
                  <a:pt x="44299" y="158395"/>
                  <a:pt x="43746" y="157043"/>
                  <a:pt x="43746" y="155507"/>
                </a:cubicBezTo>
                <a:cubicBezTo>
                  <a:pt x="43746" y="154402"/>
                  <a:pt x="43931" y="153541"/>
                  <a:pt x="44360" y="152804"/>
                </a:cubicBezTo>
                <a:cubicBezTo>
                  <a:pt x="44791" y="152067"/>
                  <a:pt x="45405" y="151391"/>
                  <a:pt x="46265" y="150715"/>
                </a:cubicBezTo>
                <a:cubicBezTo>
                  <a:pt x="47863" y="149425"/>
                  <a:pt x="49460" y="148134"/>
                  <a:pt x="51058" y="146967"/>
                </a:cubicBezTo>
                <a:cubicBezTo>
                  <a:pt x="52655" y="145800"/>
                  <a:pt x="54191" y="144448"/>
                  <a:pt x="55666" y="142973"/>
                </a:cubicBezTo>
                <a:cubicBezTo>
                  <a:pt x="61749" y="136952"/>
                  <a:pt x="66418" y="130071"/>
                  <a:pt x="69674" y="122329"/>
                </a:cubicBezTo>
                <a:cubicBezTo>
                  <a:pt x="72931" y="114588"/>
                  <a:pt x="74590" y="106416"/>
                  <a:pt x="74590" y="97876"/>
                </a:cubicBezTo>
                <a:cubicBezTo>
                  <a:pt x="74590" y="95480"/>
                  <a:pt x="74160" y="93206"/>
                  <a:pt x="73238" y="91117"/>
                </a:cubicBezTo>
                <a:cubicBezTo>
                  <a:pt x="72316" y="89028"/>
                  <a:pt x="71088" y="87185"/>
                  <a:pt x="69552" y="85649"/>
                </a:cubicBezTo>
                <a:cubicBezTo>
                  <a:pt x="68016" y="84113"/>
                  <a:pt x="66172" y="82884"/>
                  <a:pt x="64083" y="81962"/>
                </a:cubicBezTo>
                <a:cubicBezTo>
                  <a:pt x="61994" y="81041"/>
                  <a:pt x="59721" y="80611"/>
                  <a:pt x="57325" y="80611"/>
                </a:cubicBezTo>
                <a:cubicBezTo>
                  <a:pt x="54929" y="80611"/>
                  <a:pt x="52655" y="81041"/>
                  <a:pt x="50566" y="81962"/>
                </a:cubicBezTo>
                <a:cubicBezTo>
                  <a:pt x="48477" y="82884"/>
                  <a:pt x="46634" y="84113"/>
                  <a:pt x="45098" y="85649"/>
                </a:cubicBezTo>
                <a:cubicBezTo>
                  <a:pt x="43562" y="87185"/>
                  <a:pt x="42333" y="89028"/>
                  <a:pt x="41411" y="91117"/>
                </a:cubicBezTo>
                <a:cubicBezTo>
                  <a:pt x="40489" y="93206"/>
                  <a:pt x="40060" y="95480"/>
                  <a:pt x="40060" y="97876"/>
                </a:cubicBezTo>
                <a:cubicBezTo>
                  <a:pt x="40060" y="101808"/>
                  <a:pt x="39322" y="105556"/>
                  <a:pt x="37786" y="109058"/>
                </a:cubicBezTo>
                <a:cubicBezTo>
                  <a:pt x="36312" y="112560"/>
                  <a:pt x="34223" y="115632"/>
                  <a:pt x="31642" y="118213"/>
                </a:cubicBezTo>
                <a:cubicBezTo>
                  <a:pt x="29000" y="120793"/>
                  <a:pt x="25989" y="122882"/>
                  <a:pt x="22488" y="124357"/>
                </a:cubicBezTo>
                <a:cubicBezTo>
                  <a:pt x="18985" y="125831"/>
                  <a:pt x="15237" y="126630"/>
                  <a:pt x="11305" y="126630"/>
                </a:cubicBezTo>
                <a:cubicBezTo>
                  <a:pt x="9769" y="126630"/>
                  <a:pt x="8417" y="126077"/>
                  <a:pt x="7250" y="124910"/>
                </a:cubicBezTo>
                <a:cubicBezTo>
                  <a:pt x="6083" y="123742"/>
                  <a:pt x="5530" y="122391"/>
                  <a:pt x="5530" y="120855"/>
                </a:cubicBezTo>
                <a:cubicBezTo>
                  <a:pt x="5530" y="119319"/>
                  <a:pt x="6083" y="117967"/>
                  <a:pt x="7250" y="116800"/>
                </a:cubicBezTo>
                <a:cubicBezTo>
                  <a:pt x="8417" y="115632"/>
                  <a:pt x="9769" y="115079"/>
                  <a:pt x="11305" y="115079"/>
                </a:cubicBezTo>
                <a:cubicBezTo>
                  <a:pt x="13701" y="115079"/>
                  <a:pt x="15975" y="114649"/>
                  <a:pt x="18064" y="113728"/>
                </a:cubicBezTo>
                <a:cubicBezTo>
                  <a:pt x="20153" y="112806"/>
                  <a:pt x="21996" y="111577"/>
                  <a:pt x="23532" y="110041"/>
                </a:cubicBezTo>
                <a:cubicBezTo>
                  <a:pt x="25068" y="108505"/>
                  <a:pt x="26297" y="106662"/>
                  <a:pt x="27219" y="104573"/>
                </a:cubicBezTo>
                <a:cubicBezTo>
                  <a:pt x="28141" y="102484"/>
                  <a:pt x="28570" y="100210"/>
                  <a:pt x="28570" y="97814"/>
                </a:cubicBezTo>
                <a:cubicBezTo>
                  <a:pt x="28570" y="93882"/>
                  <a:pt x="29308" y="90134"/>
                  <a:pt x="30844" y="86632"/>
                </a:cubicBezTo>
                <a:cubicBezTo>
                  <a:pt x="32380" y="83130"/>
                  <a:pt x="34407" y="80119"/>
                  <a:pt x="36988" y="77477"/>
                </a:cubicBezTo>
                <a:cubicBezTo>
                  <a:pt x="39630" y="74835"/>
                  <a:pt x="42641" y="72808"/>
                  <a:pt x="46142" y="71272"/>
                </a:cubicBezTo>
                <a:cubicBezTo>
                  <a:pt x="49645" y="69859"/>
                  <a:pt x="53393" y="69121"/>
                  <a:pt x="57325" y="69121"/>
                </a:cubicBezTo>
                <a:close/>
                <a:moveTo>
                  <a:pt x="63100" y="97876"/>
                </a:moveTo>
                <a:cubicBezTo>
                  <a:pt x="63100" y="105003"/>
                  <a:pt x="61749" y="111761"/>
                  <a:pt x="58983" y="118028"/>
                </a:cubicBezTo>
                <a:cubicBezTo>
                  <a:pt x="56219" y="124357"/>
                  <a:pt x="52532" y="129825"/>
                  <a:pt x="47863" y="134495"/>
                </a:cubicBezTo>
                <a:cubicBezTo>
                  <a:pt x="43193" y="139164"/>
                  <a:pt x="37663" y="142912"/>
                  <a:pt x="31396" y="145615"/>
                </a:cubicBezTo>
                <a:cubicBezTo>
                  <a:pt x="25129" y="148319"/>
                  <a:pt x="18371" y="149732"/>
                  <a:pt x="11244" y="149732"/>
                </a:cubicBezTo>
                <a:cubicBezTo>
                  <a:pt x="9708" y="149732"/>
                  <a:pt x="8356" y="149179"/>
                  <a:pt x="7189" y="148012"/>
                </a:cubicBezTo>
                <a:cubicBezTo>
                  <a:pt x="6021" y="146844"/>
                  <a:pt x="5468" y="145493"/>
                  <a:pt x="5468" y="143956"/>
                </a:cubicBezTo>
                <a:cubicBezTo>
                  <a:pt x="5468" y="142420"/>
                  <a:pt x="6021" y="141069"/>
                  <a:pt x="7189" y="139901"/>
                </a:cubicBezTo>
                <a:cubicBezTo>
                  <a:pt x="8356" y="138734"/>
                  <a:pt x="9708" y="138181"/>
                  <a:pt x="11244" y="138181"/>
                </a:cubicBezTo>
                <a:cubicBezTo>
                  <a:pt x="16835" y="138181"/>
                  <a:pt x="22057" y="137137"/>
                  <a:pt x="26973" y="134986"/>
                </a:cubicBezTo>
                <a:cubicBezTo>
                  <a:pt x="31827" y="132836"/>
                  <a:pt x="36127" y="129948"/>
                  <a:pt x="39752" y="126323"/>
                </a:cubicBezTo>
                <a:cubicBezTo>
                  <a:pt x="43378" y="122698"/>
                  <a:pt x="46265" y="118458"/>
                  <a:pt x="48416" y="113543"/>
                </a:cubicBezTo>
                <a:cubicBezTo>
                  <a:pt x="50566" y="108628"/>
                  <a:pt x="51611" y="103405"/>
                  <a:pt x="51611" y="97814"/>
                </a:cubicBezTo>
                <a:cubicBezTo>
                  <a:pt x="51611" y="96278"/>
                  <a:pt x="52163" y="94926"/>
                  <a:pt x="53331" y="93759"/>
                </a:cubicBezTo>
                <a:cubicBezTo>
                  <a:pt x="54498" y="92592"/>
                  <a:pt x="55850" y="92039"/>
                  <a:pt x="57386" y="92039"/>
                </a:cubicBezTo>
                <a:cubicBezTo>
                  <a:pt x="58922" y="92039"/>
                  <a:pt x="60274" y="92592"/>
                  <a:pt x="61441" y="93759"/>
                </a:cubicBezTo>
                <a:cubicBezTo>
                  <a:pt x="62609" y="94926"/>
                  <a:pt x="63100" y="96340"/>
                  <a:pt x="63100" y="97876"/>
                </a:cubicBez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73" name="Volný tvar: obrazec 72">
            <a:extLst>
              <a:ext uri="{FF2B5EF4-FFF2-40B4-BE49-F238E27FC236}">
                <a16:creationId xmlns:a16="http://schemas.microsoft.com/office/drawing/2014/main" id="{E5E7156D-2E36-D21A-802F-80434C9B8043}"/>
              </a:ext>
            </a:extLst>
          </p:cNvPr>
          <p:cNvSpPr/>
          <p:nvPr/>
        </p:nvSpPr>
        <p:spPr>
          <a:xfrm>
            <a:off x="6446410" y="1370440"/>
            <a:ext cx="271466" cy="422278"/>
          </a:xfrm>
          <a:custGeom>
            <a:avLst/>
            <a:gdLst>
              <a:gd name="connsiteX0" fmla="*/ 115202 w 110594"/>
              <a:gd name="connsiteY0" fmla="*/ 57570 h 172035"/>
              <a:gd name="connsiteX1" fmla="*/ 112069 w 110594"/>
              <a:gd name="connsiteY1" fmla="*/ 77784 h 172035"/>
              <a:gd name="connsiteX2" fmla="*/ 102422 w 110594"/>
              <a:gd name="connsiteY2" fmla="*/ 95725 h 172035"/>
              <a:gd name="connsiteX3" fmla="*/ 94619 w 110594"/>
              <a:gd name="connsiteY3" fmla="*/ 110348 h 172035"/>
              <a:gd name="connsiteX4" fmla="*/ 92162 w 110594"/>
              <a:gd name="connsiteY4" fmla="*/ 126692 h 172035"/>
              <a:gd name="connsiteX5" fmla="*/ 88537 w 110594"/>
              <a:gd name="connsiteY5" fmla="*/ 144632 h 172035"/>
              <a:gd name="connsiteX6" fmla="*/ 78706 w 110594"/>
              <a:gd name="connsiteY6" fmla="*/ 159317 h 172035"/>
              <a:gd name="connsiteX7" fmla="*/ 64022 w 110594"/>
              <a:gd name="connsiteY7" fmla="*/ 169147 h 172035"/>
              <a:gd name="connsiteX8" fmla="*/ 46081 w 110594"/>
              <a:gd name="connsiteY8" fmla="*/ 172772 h 172035"/>
              <a:gd name="connsiteX9" fmla="*/ 28140 w 110594"/>
              <a:gd name="connsiteY9" fmla="*/ 169147 h 172035"/>
              <a:gd name="connsiteX10" fmla="*/ 13456 w 110594"/>
              <a:gd name="connsiteY10" fmla="*/ 159317 h 172035"/>
              <a:gd name="connsiteX11" fmla="*/ 3625 w 110594"/>
              <a:gd name="connsiteY11" fmla="*/ 144632 h 172035"/>
              <a:gd name="connsiteX12" fmla="*/ 0 w 110594"/>
              <a:gd name="connsiteY12" fmla="*/ 126692 h 172035"/>
              <a:gd name="connsiteX13" fmla="*/ 11551 w 110594"/>
              <a:gd name="connsiteY13" fmla="*/ 126692 h 172035"/>
              <a:gd name="connsiteX14" fmla="*/ 14254 w 110594"/>
              <a:gd name="connsiteY14" fmla="*/ 140147 h 172035"/>
              <a:gd name="connsiteX15" fmla="*/ 21689 w 110594"/>
              <a:gd name="connsiteY15" fmla="*/ 151145 h 172035"/>
              <a:gd name="connsiteX16" fmla="*/ 32687 w 110594"/>
              <a:gd name="connsiteY16" fmla="*/ 158580 h 172035"/>
              <a:gd name="connsiteX17" fmla="*/ 46142 w 110594"/>
              <a:gd name="connsiteY17" fmla="*/ 161283 h 172035"/>
              <a:gd name="connsiteX18" fmla="*/ 59536 w 110594"/>
              <a:gd name="connsiteY18" fmla="*/ 158580 h 172035"/>
              <a:gd name="connsiteX19" fmla="*/ 70534 w 110594"/>
              <a:gd name="connsiteY19" fmla="*/ 151145 h 172035"/>
              <a:gd name="connsiteX20" fmla="*/ 77969 w 110594"/>
              <a:gd name="connsiteY20" fmla="*/ 140147 h 172035"/>
              <a:gd name="connsiteX21" fmla="*/ 80672 w 110594"/>
              <a:gd name="connsiteY21" fmla="*/ 126692 h 172035"/>
              <a:gd name="connsiteX22" fmla="*/ 83806 w 110594"/>
              <a:gd name="connsiteY22" fmla="*/ 106478 h 172035"/>
              <a:gd name="connsiteX23" fmla="*/ 93452 w 110594"/>
              <a:gd name="connsiteY23" fmla="*/ 88536 h 172035"/>
              <a:gd name="connsiteX24" fmla="*/ 103713 w 110594"/>
              <a:gd name="connsiteY24" fmla="*/ 57570 h 172035"/>
              <a:gd name="connsiteX25" fmla="*/ 100087 w 110594"/>
              <a:gd name="connsiteY25" fmla="*/ 39630 h 172035"/>
              <a:gd name="connsiteX26" fmla="*/ 90196 w 110594"/>
              <a:gd name="connsiteY26" fmla="*/ 25007 h 172035"/>
              <a:gd name="connsiteX27" fmla="*/ 75573 w 110594"/>
              <a:gd name="connsiteY27" fmla="*/ 15114 h 172035"/>
              <a:gd name="connsiteX28" fmla="*/ 57632 w 110594"/>
              <a:gd name="connsiteY28" fmla="*/ 11489 h 172035"/>
              <a:gd name="connsiteX29" fmla="*/ 39691 w 110594"/>
              <a:gd name="connsiteY29" fmla="*/ 15114 h 172035"/>
              <a:gd name="connsiteX30" fmla="*/ 25068 w 110594"/>
              <a:gd name="connsiteY30" fmla="*/ 25007 h 172035"/>
              <a:gd name="connsiteX31" fmla="*/ 15176 w 110594"/>
              <a:gd name="connsiteY31" fmla="*/ 39630 h 172035"/>
              <a:gd name="connsiteX32" fmla="*/ 11551 w 110594"/>
              <a:gd name="connsiteY32" fmla="*/ 57570 h 172035"/>
              <a:gd name="connsiteX33" fmla="*/ 0 w 110594"/>
              <a:gd name="connsiteY33" fmla="*/ 57570 h 172035"/>
              <a:gd name="connsiteX34" fmla="*/ 4485 w 110594"/>
              <a:gd name="connsiteY34" fmla="*/ 35144 h 172035"/>
              <a:gd name="connsiteX35" fmla="*/ 16835 w 110594"/>
              <a:gd name="connsiteY35" fmla="*/ 16835 h 172035"/>
              <a:gd name="connsiteX36" fmla="*/ 35144 w 110594"/>
              <a:gd name="connsiteY36" fmla="*/ 4485 h 172035"/>
              <a:gd name="connsiteX37" fmla="*/ 57570 w 110594"/>
              <a:gd name="connsiteY37" fmla="*/ 0 h 172035"/>
              <a:gd name="connsiteX38" fmla="*/ 79996 w 110594"/>
              <a:gd name="connsiteY38" fmla="*/ 4485 h 172035"/>
              <a:gd name="connsiteX39" fmla="*/ 98306 w 110594"/>
              <a:gd name="connsiteY39" fmla="*/ 16835 h 172035"/>
              <a:gd name="connsiteX40" fmla="*/ 110656 w 110594"/>
              <a:gd name="connsiteY40" fmla="*/ 35144 h 172035"/>
              <a:gd name="connsiteX41" fmla="*/ 115202 w 110594"/>
              <a:gd name="connsiteY41" fmla="*/ 57570 h 172035"/>
              <a:gd name="connsiteX42" fmla="*/ 80611 w 110594"/>
              <a:gd name="connsiteY42" fmla="*/ 69060 h 172035"/>
              <a:gd name="connsiteX43" fmla="*/ 80611 w 110594"/>
              <a:gd name="connsiteY43" fmla="*/ 63284 h 172035"/>
              <a:gd name="connsiteX44" fmla="*/ 78829 w 110594"/>
              <a:gd name="connsiteY44" fmla="*/ 54314 h 172035"/>
              <a:gd name="connsiteX45" fmla="*/ 73852 w 110594"/>
              <a:gd name="connsiteY45" fmla="*/ 47002 h 172035"/>
              <a:gd name="connsiteX46" fmla="*/ 66541 w 110594"/>
              <a:gd name="connsiteY46" fmla="*/ 42026 h 172035"/>
              <a:gd name="connsiteX47" fmla="*/ 57570 w 110594"/>
              <a:gd name="connsiteY47" fmla="*/ 40244 h 172035"/>
              <a:gd name="connsiteX48" fmla="*/ 50013 w 110594"/>
              <a:gd name="connsiteY48" fmla="*/ 41534 h 172035"/>
              <a:gd name="connsiteX49" fmla="*/ 43439 w 110594"/>
              <a:gd name="connsiteY49" fmla="*/ 45098 h 172035"/>
              <a:gd name="connsiteX50" fmla="*/ 38339 w 110594"/>
              <a:gd name="connsiteY50" fmla="*/ 50566 h 172035"/>
              <a:gd name="connsiteX51" fmla="*/ 35206 w 110594"/>
              <a:gd name="connsiteY51" fmla="*/ 57509 h 172035"/>
              <a:gd name="connsiteX52" fmla="*/ 48416 w 110594"/>
              <a:gd name="connsiteY52" fmla="*/ 60458 h 172035"/>
              <a:gd name="connsiteX53" fmla="*/ 59168 w 110594"/>
              <a:gd name="connsiteY53" fmla="*/ 67892 h 172035"/>
              <a:gd name="connsiteX54" fmla="*/ 66418 w 110594"/>
              <a:gd name="connsiteY54" fmla="*/ 78768 h 172035"/>
              <a:gd name="connsiteX55" fmla="*/ 69060 w 110594"/>
              <a:gd name="connsiteY55" fmla="*/ 92039 h 172035"/>
              <a:gd name="connsiteX56" fmla="*/ 66356 w 110594"/>
              <a:gd name="connsiteY56" fmla="*/ 105494 h 172035"/>
              <a:gd name="connsiteX57" fmla="*/ 58922 w 110594"/>
              <a:gd name="connsiteY57" fmla="*/ 116492 h 172035"/>
              <a:gd name="connsiteX58" fmla="*/ 47924 w 110594"/>
              <a:gd name="connsiteY58" fmla="*/ 123927 h 172035"/>
              <a:gd name="connsiteX59" fmla="*/ 34530 w 110594"/>
              <a:gd name="connsiteY59" fmla="*/ 126630 h 172035"/>
              <a:gd name="connsiteX60" fmla="*/ 34530 w 110594"/>
              <a:gd name="connsiteY60" fmla="*/ 115079 h 172035"/>
              <a:gd name="connsiteX61" fmla="*/ 43500 w 110594"/>
              <a:gd name="connsiteY61" fmla="*/ 113297 h 172035"/>
              <a:gd name="connsiteX62" fmla="*/ 50812 w 110594"/>
              <a:gd name="connsiteY62" fmla="*/ 108321 h 172035"/>
              <a:gd name="connsiteX63" fmla="*/ 55789 w 110594"/>
              <a:gd name="connsiteY63" fmla="*/ 101009 h 172035"/>
              <a:gd name="connsiteX64" fmla="*/ 57570 w 110594"/>
              <a:gd name="connsiteY64" fmla="*/ 92039 h 172035"/>
              <a:gd name="connsiteX65" fmla="*/ 55789 w 110594"/>
              <a:gd name="connsiteY65" fmla="*/ 83191 h 172035"/>
              <a:gd name="connsiteX66" fmla="*/ 50996 w 110594"/>
              <a:gd name="connsiteY66" fmla="*/ 75880 h 172035"/>
              <a:gd name="connsiteX67" fmla="*/ 43808 w 110594"/>
              <a:gd name="connsiteY67" fmla="*/ 70903 h 172035"/>
              <a:gd name="connsiteX68" fmla="*/ 34960 w 110594"/>
              <a:gd name="connsiteY68" fmla="*/ 68998 h 172035"/>
              <a:gd name="connsiteX69" fmla="*/ 38216 w 110594"/>
              <a:gd name="connsiteY69" fmla="*/ 79259 h 172035"/>
              <a:gd name="connsiteX70" fmla="*/ 44360 w 110594"/>
              <a:gd name="connsiteY70" fmla="*/ 88106 h 172035"/>
              <a:gd name="connsiteX71" fmla="*/ 36066 w 110594"/>
              <a:gd name="connsiteY71" fmla="*/ 96032 h 172035"/>
              <a:gd name="connsiteX72" fmla="*/ 26235 w 110594"/>
              <a:gd name="connsiteY72" fmla="*/ 80979 h 172035"/>
              <a:gd name="connsiteX73" fmla="*/ 22917 w 110594"/>
              <a:gd name="connsiteY73" fmla="*/ 63284 h 172035"/>
              <a:gd name="connsiteX74" fmla="*/ 25621 w 110594"/>
              <a:gd name="connsiteY74" fmla="*/ 49890 h 172035"/>
              <a:gd name="connsiteX75" fmla="*/ 33055 w 110594"/>
              <a:gd name="connsiteY75" fmla="*/ 38892 h 172035"/>
              <a:gd name="connsiteX76" fmla="*/ 44053 w 110594"/>
              <a:gd name="connsiteY76" fmla="*/ 31458 h 172035"/>
              <a:gd name="connsiteX77" fmla="*/ 57509 w 110594"/>
              <a:gd name="connsiteY77" fmla="*/ 28754 h 172035"/>
              <a:gd name="connsiteX78" fmla="*/ 70903 w 110594"/>
              <a:gd name="connsiteY78" fmla="*/ 31458 h 172035"/>
              <a:gd name="connsiteX79" fmla="*/ 81901 w 110594"/>
              <a:gd name="connsiteY79" fmla="*/ 38892 h 172035"/>
              <a:gd name="connsiteX80" fmla="*/ 89335 w 110594"/>
              <a:gd name="connsiteY80" fmla="*/ 49890 h 172035"/>
              <a:gd name="connsiteX81" fmla="*/ 92039 w 110594"/>
              <a:gd name="connsiteY81" fmla="*/ 63284 h 172035"/>
              <a:gd name="connsiteX82" fmla="*/ 92039 w 110594"/>
              <a:gd name="connsiteY82" fmla="*/ 69060 h 172035"/>
              <a:gd name="connsiteX83" fmla="*/ 80611 w 110594"/>
              <a:gd name="connsiteY83" fmla="*/ 69060 h 172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10594" h="172035">
                <a:moveTo>
                  <a:pt x="115202" y="57570"/>
                </a:moveTo>
                <a:cubicBezTo>
                  <a:pt x="115202" y="64759"/>
                  <a:pt x="114158" y="71518"/>
                  <a:pt x="112069" y="77784"/>
                </a:cubicBezTo>
                <a:cubicBezTo>
                  <a:pt x="109980" y="84051"/>
                  <a:pt x="106785" y="90011"/>
                  <a:pt x="102422" y="95725"/>
                </a:cubicBezTo>
                <a:cubicBezTo>
                  <a:pt x="98859" y="100395"/>
                  <a:pt x="96278" y="105310"/>
                  <a:pt x="94619" y="110348"/>
                </a:cubicBezTo>
                <a:cubicBezTo>
                  <a:pt x="92960" y="115386"/>
                  <a:pt x="92162" y="120855"/>
                  <a:pt x="92162" y="126692"/>
                </a:cubicBezTo>
                <a:cubicBezTo>
                  <a:pt x="92162" y="133081"/>
                  <a:pt x="90933" y="139041"/>
                  <a:pt x="88537" y="144632"/>
                </a:cubicBezTo>
                <a:cubicBezTo>
                  <a:pt x="86141" y="150224"/>
                  <a:pt x="82823" y="155139"/>
                  <a:pt x="78706" y="159317"/>
                </a:cubicBezTo>
                <a:cubicBezTo>
                  <a:pt x="74528" y="163495"/>
                  <a:pt x="69613" y="166751"/>
                  <a:pt x="64022" y="169147"/>
                </a:cubicBezTo>
                <a:cubicBezTo>
                  <a:pt x="58431" y="171543"/>
                  <a:pt x="52409" y="172772"/>
                  <a:pt x="46081" y="172772"/>
                </a:cubicBezTo>
                <a:cubicBezTo>
                  <a:pt x="39752" y="172772"/>
                  <a:pt x="33731" y="171543"/>
                  <a:pt x="28140" y="169147"/>
                </a:cubicBezTo>
                <a:cubicBezTo>
                  <a:pt x="22549" y="166751"/>
                  <a:pt x="17634" y="163495"/>
                  <a:pt x="13456" y="159317"/>
                </a:cubicBezTo>
                <a:cubicBezTo>
                  <a:pt x="9278" y="155139"/>
                  <a:pt x="6021" y="150285"/>
                  <a:pt x="3625" y="144632"/>
                </a:cubicBezTo>
                <a:cubicBezTo>
                  <a:pt x="1229" y="139041"/>
                  <a:pt x="0" y="133020"/>
                  <a:pt x="0" y="126692"/>
                </a:cubicBezTo>
                <a:lnTo>
                  <a:pt x="11551" y="126692"/>
                </a:lnTo>
                <a:cubicBezTo>
                  <a:pt x="11551" y="131484"/>
                  <a:pt x="12472" y="135969"/>
                  <a:pt x="14254" y="140147"/>
                </a:cubicBezTo>
                <a:cubicBezTo>
                  <a:pt x="16036" y="144325"/>
                  <a:pt x="18555" y="148011"/>
                  <a:pt x="21689" y="151145"/>
                </a:cubicBezTo>
                <a:cubicBezTo>
                  <a:pt x="24822" y="154279"/>
                  <a:pt x="28509" y="156798"/>
                  <a:pt x="32687" y="158580"/>
                </a:cubicBezTo>
                <a:cubicBezTo>
                  <a:pt x="36865" y="160361"/>
                  <a:pt x="41350" y="161283"/>
                  <a:pt x="46142" y="161283"/>
                </a:cubicBezTo>
                <a:cubicBezTo>
                  <a:pt x="50873" y="161283"/>
                  <a:pt x="55359" y="160361"/>
                  <a:pt x="59536" y="158580"/>
                </a:cubicBezTo>
                <a:cubicBezTo>
                  <a:pt x="63714" y="156798"/>
                  <a:pt x="67401" y="154279"/>
                  <a:pt x="70534" y="151145"/>
                </a:cubicBezTo>
                <a:cubicBezTo>
                  <a:pt x="73668" y="148011"/>
                  <a:pt x="76187" y="144325"/>
                  <a:pt x="77969" y="140147"/>
                </a:cubicBezTo>
                <a:cubicBezTo>
                  <a:pt x="79750" y="135969"/>
                  <a:pt x="80672" y="131484"/>
                  <a:pt x="80672" y="126692"/>
                </a:cubicBezTo>
                <a:cubicBezTo>
                  <a:pt x="80672" y="119442"/>
                  <a:pt x="81717" y="112683"/>
                  <a:pt x="83806" y="106478"/>
                </a:cubicBezTo>
                <a:cubicBezTo>
                  <a:pt x="85895" y="100272"/>
                  <a:pt x="89090" y="94312"/>
                  <a:pt x="93452" y="88536"/>
                </a:cubicBezTo>
                <a:cubicBezTo>
                  <a:pt x="100272" y="79505"/>
                  <a:pt x="103713" y="69183"/>
                  <a:pt x="103713" y="57570"/>
                </a:cubicBezTo>
                <a:cubicBezTo>
                  <a:pt x="103713" y="51181"/>
                  <a:pt x="102484" y="45221"/>
                  <a:pt x="100087" y="39630"/>
                </a:cubicBezTo>
                <a:cubicBezTo>
                  <a:pt x="97692" y="34038"/>
                  <a:pt x="94373" y="29185"/>
                  <a:pt x="90196" y="25007"/>
                </a:cubicBezTo>
                <a:cubicBezTo>
                  <a:pt x="86018" y="20829"/>
                  <a:pt x="81164" y="17511"/>
                  <a:pt x="75573" y="15114"/>
                </a:cubicBezTo>
                <a:cubicBezTo>
                  <a:pt x="69982" y="12657"/>
                  <a:pt x="64022" y="11489"/>
                  <a:pt x="57632" y="11489"/>
                </a:cubicBezTo>
                <a:cubicBezTo>
                  <a:pt x="51242" y="11489"/>
                  <a:pt x="45282" y="12718"/>
                  <a:pt x="39691" y="15114"/>
                </a:cubicBezTo>
                <a:cubicBezTo>
                  <a:pt x="34100" y="17511"/>
                  <a:pt x="29246" y="20829"/>
                  <a:pt x="25068" y="25007"/>
                </a:cubicBezTo>
                <a:cubicBezTo>
                  <a:pt x="20890" y="29185"/>
                  <a:pt x="17572" y="34038"/>
                  <a:pt x="15176" y="39630"/>
                </a:cubicBezTo>
                <a:cubicBezTo>
                  <a:pt x="12718" y="45221"/>
                  <a:pt x="11551" y="51181"/>
                  <a:pt x="11551" y="57570"/>
                </a:cubicBezTo>
                <a:lnTo>
                  <a:pt x="0" y="57570"/>
                </a:lnTo>
                <a:cubicBezTo>
                  <a:pt x="0" y="49583"/>
                  <a:pt x="1475" y="42087"/>
                  <a:pt x="4485" y="35144"/>
                </a:cubicBezTo>
                <a:cubicBezTo>
                  <a:pt x="7496" y="28201"/>
                  <a:pt x="11612" y="22057"/>
                  <a:pt x="16835" y="16835"/>
                </a:cubicBezTo>
                <a:cubicBezTo>
                  <a:pt x="22057" y="11612"/>
                  <a:pt x="28140" y="7496"/>
                  <a:pt x="35144" y="4485"/>
                </a:cubicBezTo>
                <a:cubicBezTo>
                  <a:pt x="42149" y="1475"/>
                  <a:pt x="49645" y="0"/>
                  <a:pt x="57570" y="0"/>
                </a:cubicBezTo>
                <a:cubicBezTo>
                  <a:pt x="65496" y="0"/>
                  <a:pt x="73054" y="1475"/>
                  <a:pt x="79996" y="4485"/>
                </a:cubicBezTo>
                <a:cubicBezTo>
                  <a:pt x="86939" y="7496"/>
                  <a:pt x="93083" y="11612"/>
                  <a:pt x="98306" y="16835"/>
                </a:cubicBezTo>
                <a:cubicBezTo>
                  <a:pt x="103528" y="22057"/>
                  <a:pt x="107645" y="28140"/>
                  <a:pt x="110656" y="35144"/>
                </a:cubicBezTo>
                <a:cubicBezTo>
                  <a:pt x="113666" y="42149"/>
                  <a:pt x="115202" y="49583"/>
                  <a:pt x="115202" y="57570"/>
                </a:cubicBezTo>
                <a:close/>
                <a:moveTo>
                  <a:pt x="80611" y="69060"/>
                </a:moveTo>
                <a:lnTo>
                  <a:pt x="80611" y="63284"/>
                </a:lnTo>
                <a:cubicBezTo>
                  <a:pt x="80611" y="60089"/>
                  <a:pt x="79996" y="57140"/>
                  <a:pt x="78829" y="54314"/>
                </a:cubicBezTo>
                <a:cubicBezTo>
                  <a:pt x="77600" y="51488"/>
                  <a:pt x="76003" y="49091"/>
                  <a:pt x="73852" y="47002"/>
                </a:cubicBezTo>
                <a:cubicBezTo>
                  <a:pt x="71702" y="44913"/>
                  <a:pt x="69305" y="43254"/>
                  <a:pt x="66541" y="42026"/>
                </a:cubicBezTo>
                <a:cubicBezTo>
                  <a:pt x="63776" y="40797"/>
                  <a:pt x="60765" y="40244"/>
                  <a:pt x="57570" y="40244"/>
                </a:cubicBezTo>
                <a:cubicBezTo>
                  <a:pt x="54928" y="40244"/>
                  <a:pt x="52409" y="40674"/>
                  <a:pt x="50013" y="41534"/>
                </a:cubicBezTo>
                <a:cubicBezTo>
                  <a:pt x="47617" y="42394"/>
                  <a:pt x="45405" y="43562"/>
                  <a:pt x="43439" y="45098"/>
                </a:cubicBezTo>
                <a:cubicBezTo>
                  <a:pt x="41473" y="46634"/>
                  <a:pt x="39752" y="48477"/>
                  <a:pt x="38339" y="50566"/>
                </a:cubicBezTo>
                <a:cubicBezTo>
                  <a:pt x="36926" y="52717"/>
                  <a:pt x="35881" y="54990"/>
                  <a:pt x="35206" y="57509"/>
                </a:cubicBezTo>
                <a:cubicBezTo>
                  <a:pt x="39875" y="57632"/>
                  <a:pt x="44299" y="58615"/>
                  <a:pt x="48416" y="60458"/>
                </a:cubicBezTo>
                <a:cubicBezTo>
                  <a:pt x="52532" y="62301"/>
                  <a:pt x="56096" y="64820"/>
                  <a:pt x="59168" y="67892"/>
                </a:cubicBezTo>
                <a:cubicBezTo>
                  <a:pt x="62240" y="70964"/>
                  <a:pt x="64636" y="74590"/>
                  <a:pt x="66418" y="78768"/>
                </a:cubicBezTo>
                <a:cubicBezTo>
                  <a:pt x="68200" y="82946"/>
                  <a:pt x="69060" y="87369"/>
                  <a:pt x="69060" y="92039"/>
                </a:cubicBezTo>
                <a:cubicBezTo>
                  <a:pt x="69060" y="96831"/>
                  <a:pt x="68138" y="101316"/>
                  <a:pt x="66356" y="105494"/>
                </a:cubicBezTo>
                <a:cubicBezTo>
                  <a:pt x="64575" y="109672"/>
                  <a:pt x="62055" y="113359"/>
                  <a:pt x="58922" y="116492"/>
                </a:cubicBezTo>
                <a:cubicBezTo>
                  <a:pt x="55789" y="119626"/>
                  <a:pt x="52102" y="122145"/>
                  <a:pt x="47924" y="123927"/>
                </a:cubicBezTo>
                <a:cubicBezTo>
                  <a:pt x="43746" y="125708"/>
                  <a:pt x="39261" y="126630"/>
                  <a:pt x="34530" y="126630"/>
                </a:cubicBezTo>
                <a:lnTo>
                  <a:pt x="34530" y="115079"/>
                </a:lnTo>
                <a:cubicBezTo>
                  <a:pt x="37725" y="115079"/>
                  <a:pt x="40674" y="114465"/>
                  <a:pt x="43500" y="113297"/>
                </a:cubicBezTo>
                <a:cubicBezTo>
                  <a:pt x="46326" y="112069"/>
                  <a:pt x="48723" y="110471"/>
                  <a:pt x="50812" y="108321"/>
                </a:cubicBezTo>
                <a:cubicBezTo>
                  <a:pt x="52901" y="106170"/>
                  <a:pt x="54560" y="103774"/>
                  <a:pt x="55789" y="101009"/>
                </a:cubicBezTo>
                <a:cubicBezTo>
                  <a:pt x="57017" y="98244"/>
                  <a:pt x="57570" y="95234"/>
                  <a:pt x="57570" y="92039"/>
                </a:cubicBezTo>
                <a:cubicBezTo>
                  <a:pt x="57570" y="88905"/>
                  <a:pt x="56956" y="85956"/>
                  <a:pt x="55789" y="83191"/>
                </a:cubicBezTo>
                <a:cubicBezTo>
                  <a:pt x="54621" y="80426"/>
                  <a:pt x="53024" y="78030"/>
                  <a:pt x="50996" y="75880"/>
                </a:cubicBezTo>
                <a:cubicBezTo>
                  <a:pt x="48968" y="73729"/>
                  <a:pt x="46572" y="72132"/>
                  <a:pt x="43808" y="70903"/>
                </a:cubicBezTo>
                <a:cubicBezTo>
                  <a:pt x="41043" y="69674"/>
                  <a:pt x="38094" y="69060"/>
                  <a:pt x="34960" y="68998"/>
                </a:cubicBezTo>
                <a:cubicBezTo>
                  <a:pt x="35574" y="72623"/>
                  <a:pt x="36680" y="76003"/>
                  <a:pt x="38216" y="79259"/>
                </a:cubicBezTo>
                <a:cubicBezTo>
                  <a:pt x="39752" y="82515"/>
                  <a:pt x="41841" y="85464"/>
                  <a:pt x="44360" y="88106"/>
                </a:cubicBezTo>
                <a:lnTo>
                  <a:pt x="36066" y="96032"/>
                </a:lnTo>
                <a:cubicBezTo>
                  <a:pt x="31765" y="91609"/>
                  <a:pt x="28447" y="86570"/>
                  <a:pt x="26235" y="80979"/>
                </a:cubicBezTo>
                <a:cubicBezTo>
                  <a:pt x="24023" y="75388"/>
                  <a:pt x="22917" y="69490"/>
                  <a:pt x="22917" y="63284"/>
                </a:cubicBezTo>
                <a:cubicBezTo>
                  <a:pt x="22917" y="58553"/>
                  <a:pt x="23839" y="54068"/>
                  <a:pt x="25621" y="49890"/>
                </a:cubicBezTo>
                <a:cubicBezTo>
                  <a:pt x="27403" y="45712"/>
                  <a:pt x="29922" y="42026"/>
                  <a:pt x="33055" y="38892"/>
                </a:cubicBezTo>
                <a:cubicBezTo>
                  <a:pt x="36189" y="35759"/>
                  <a:pt x="39875" y="33239"/>
                  <a:pt x="44053" y="31458"/>
                </a:cubicBezTo>
                <a:cubicBezTo>
                  <a:pt x="48231" y="29676"/>
                  <a:pt x="52717" y="28754"/>
                  <a:pt x="57509" y="28754"/>
                </a:cubicBezTo>
                <a:cubicBezTo>
                  <a:pt x="62240" y="28754"/>
                  <a:pt x="66725" y="29676"/>
                  <a:pt x="70903" y="31458"/>
                </a:cubicBezTo>
                <a:cubicBezTo>
                  <a:pt x="75081" y="33239"/>
                  <a:pt x="78768" y="35759"/>
                  <a:pt x="81901" y="38892"/>
                </a:cubicBezTo>
                <a:cubicBezTo>
                  <a:pt x="85034" y="42026"/>
                  <a:pt x="87554" y="45712"/>
                  <a:pt x="89335" y="49890"/>
                </a:cubicBezTo>
                <a:cubicBezTo>
                  <a:pt x="91117" y="54068"/>
                  <a:pt x="92039" y="58553"/>
                  <a:pt x="92039" y="63284"/>
                </a:cubicBezTo>
                <a:lnTo>
                  <a:pt x="92039" y="69060"/>
                </a:lnTo>
                <a:lnTo>
                  <a:pt x="80611" y="69060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74" name="Volný tvar: obrazec 73">
            <a:extLst>
              <a:ext uri="{FF2B5EF4-FFF2-40B4-BE49-F238E27FC236}">
                <a16:creationId xmlns:a16="http://schemas.microsoft.com/office/drawing/2014/main" id="{009E991A-FEB5-E607-5ED9-2ACA62420414}"/>
              </a:ext>
            </a:extLst>
          </p:cNvPr>
          <p:cNvSpPr/>
          <p:nvPr/>
        </p:nvSpPr>
        <p:spPr>
          <a:xfrm>
            <a:off x="10221477" y="4086181"/>
            <a:ext cx="450235" cy="418076"/>
          </a:xfrm>
          <a:custGeom>
            <a:avLst/>
            <a:gdLst>
              <a:gd name="connsiteX0" fmla="*/ 172834 w 172035"/>
              <a:gd name="connsiteY0" fmla="*/ 11551 h 159746"/>
              <a:gd name="connsiteX1" fmla="*/ 172834 w 172035"/>
              <a:gd name="connsiteY1" fmla="*/ 161344 h 159746"/>
              <a:gd name="connsiteX2" fmla="*/ 0 w 172035"/>
              <a:gd name="connsiteY2" fmla="*/ 161344 h 159746"/>
              <a:gd name="connsiteX3" fmla="*/ 0 w 172035"/>
              <a:gd name="connsiteY3" fmla="*/ 11551 h 159746"/>
              <a:gd name="connsiteX4" fmla="*/ 23040 w 172035"/>
              <a:gd name="connsiteY4" fmla="*/ 11551 h 159746"/>
              <a:gd name="connsiteX5" fmla="*/ 23040 w 172035"/>
              <a:gd name="connsiteY5" fmla="*/ 0 h 159746"/>
              <a:gd name="connsiteX6" fmla="*/ 57632 w 172035"/>
              <a:gd name="connsiteY6" fmla="*/ 0 h 159746"/>
              <a:gd name="connsiteX7" fmla="*/ 72869 w 172035"/>
              <a:gd name="connsiteY7" fmla="*/ 2458 h 159746"/>
              <a:gd name="connsiteX8" fmla="*/ 86448 w 172035"/>
              <a:gd name="connsiteY8" fmla="*/ 9769 h 159746"/>
              <a:gd name="connsiteX9" fmla="*/ 100026 w 172035"/>
              <a:gd name="connsiteY9" fmla="*/ 2458 h 159746"/>
              <a:gd name="connsiteX10" fmla="*/ 115264 w 172035"/>
              <a:gd name="connsiteY10" fmla="*/ 0 h 159746"/>
              <a:gd name="connsiteX11" fmla="*/ 149855 w 172035"/>
              <a:gd name="connsiteY11" fmla="*/ 0 h 159746"/>
              <a:gd name="connsiteX12" fmla="*/ 149855 w 172035"/>
              <a:gd name="connsiteY12" fmla="*/ 11551 h 159746"/>
              <a:gd name="connsiteX13" fmla="*/ 172834 w 172035"/>
              <a:gd name="connsiteY13" fmla="*/ 11551 h 159746"/>
              <a:gd name="connsiteX14" fmla="*/ 11551 w 172035"/>
              <a:gd name="connsiteY14" fmla="*/ 149793 h 159746"/>
              <a:gd name="connsiteX15" fmla="*/ 84113 w 172035"/>
              <a:gd name="connsiteY15" fmla="*/ 149793 h 159746"/>
              <a:gd name="connsiteX16" fmla="*/ 78276 w 172035"/>
              <a:gd name="connsiteY16" fmla="*/ 144878 h 159746"/>
              <a:gd name="connsiteX17" fmla="*/ 72132 w 172035"/>
              <a:gd name="connsiteY17" fmla="*/ 141253 h 159746"/>
              <a:gd name="connsiteX18" fmla="*/ 65373 w 172035"/>
              <a:gd name="connsiteY18" fmla="*/ 138980 h 159746"/>
              <a:gd name="connsiteX19" fmla="*/ 57693 w 172035"/>
              <a:gd name="connsiteY19" fmla="*/ 138181 h 159746"/>
              <a:gd name="connsiteX20" fmla="*/ 23102 w 172035"/>
              <a:gd name="connsiteY20" fmla="*/ 138181 h 159746"/>
              <a:gd name="connsiteX21" fmla="*/ 23102 w 172035"/>
              <a:gd name="connsiteY21" fmla="*/ 23102 h 159746"/>
              <a:gd name="connsiteX22" fmla="*/ 11551 w 172035"/>
              <a:gd name="connsiteY22" fmla="*/ 23102 h 159746"/>
              <a:gd name="connsiteX23" fmla="*/ 11551 w 172035"/>
              <a:gd name="connsiteY23" fmla="*/ 149793 h 159746"/>
              <a:gd name="connsiteX24" fmla="*/ 34591 w 172035"/>
              <a:gd name="connsiteY24" fmla="*/ 126753 h 159746"/>
              <a:gd name="connsiteX25" fmla="*/ 57632 w 172035"/>
              <a:gd name="connsiteY25" fmla="*/ 126753 h 159746"/>
              <a:gd name="connsiteX26" fmla="*/ 69490 w 172035"/>
              <a:gd name="connsiteY26" fmla="*/ 128228 h 159746"/>
              <a:gd name="connsiteX27" fmla="*/ 80672 w 172035"/>
              <a:gd name="connsiteY27" fmla="*/ 132651 h 159746"/>
              <a:gd name="connsiteX28" fmla="*/ 80672 w 172035"/>
              <a:gd name="connsiteY28" fmla="*/ 19845 h 159746"/>
              <a:gd name="connsiteX29" fmla="*/ 69859 w 172035"/>
              <a:gd name="connsiteY29" fmla="*/ 13701 h 159746"/>
              <a:gd name="connsiteX30" fmla="*/ 57632 w 172035"/>
              <a:gd name="connsiteY30" fmla="*/ 11612 h 159746"/>
              <a:gd name="connsiteX31" fmla="*/ 34591 w 172035"/>
              <a:gd name="connsiteY31" fmla="*/ 11612 h 159746"/>
              <a:gd name="connsiteX32" fmla="*/ 34591 w 172035"/>
              <a:gd name="connsiteY32" fmla="*/ 126753 h 159746"/>
              <a:gd name="connsiteX33" fmla="*/ 161283 w 172035"/>
              <a:gd name="connsiteY33" fmla="*/ 23102 h 159746"/>
              <a:gd name="connsiteX34" fmla="*/ 149732 w 172035"/>
              <a:gd name="connsiteY34" fmla="*/ 23102 h 159746"/>
              <a:gd name="connsiteX35" fmla="*/ 149732 w 172035"/>
              <a:gd name="connsiteY35" fmla="*/ 138304 h 159746"/>
              <a:gd name="connsiteX36" fmla="*/ 115141 w 172035"/>
              <a:gd name="connsiteY36" fmla="*/ 138304 h 159746"/>
              <a:gd name="connsiteX37" fmla="*/ 107460 w 172035"/>
              <a:gd name="connsiteY37" fmla="*/ 139103 h 159746"/>
              <a:gd name="connsiteX38" fmla="*/ 100702 w 172035"/>
              <a:gd name="connsiteY38" fmla="*/ 141376 h 159746"/>
              <a:gd name="connsiteX39" fmla="*/ 94558 w 172035"/>
              <a:gd name="connsiteY39" fmla="*/ 145001 h 159746"/>
              <a:gd name="connsiteX40" fmla="*/ 88721 w 172035"/>
              <a:gd name="connsiteY40" fmla="*/ 149916 h 159746"/>
              <a:gd name="connsiteX41" fmla="*/ 161283 w 172035"/>
              <a:gd name="connsiteY41" fmla="*/ 149916 h 159746"/>
              <a:gd name="connsiteX42" fmla="*/ 161283 w 172035"/>
              <a:gd name="connsiteY42" fmla="*/ 23102 h 159746"/>
              <a:gd name="connsiteX43" fmla="*/ 115202 w 172035"/>
              <a:gd name="connsiteY43" fmla="*/ 11551 h 159746"/>
              <a:gd name="connsiteX44" fmla="*/ 102975 w 172035"/>
              <a:gd name="connsiteY44" fmla="*/ 13640 h 159746"/>
              <a:gd name="connsiteX45" fmla="*/ 92162 w 172035"/>
              <a:gd name="connsiteY45" fmla="*/ 19784 h 159746"/>
              <a:gd name="connsiteX46" fmla="*/ 92162 w 172035"/>
              <a:gd name="connsiteY46" fmla="*/ 132651 h 159746"/>
              <a:gd name="connsiteX47" fmla="*/ 103344 w 172035"/>
              <a:gd name="connsiteY47" fmla="*/ 128228 h 159746"/>
              <a:gd name="connsiteX48" fmla="*/ 115202 w 172035"/>
              <a:gd name="connsiteY48" fmla="*/ 126753 h 159746"/>
              <a:gd name="connsiteX49" fmla="*/ 138243 w 172035"/>
              <a:gd name="connsiteY49" fmla="*/ 126753 h 159746"/>
              <a:gd name="connsiteX50" fmla="*/ 138243 w 172035"/>
              <a:gd name="connsiteY50" fmla="*/ 11551 h 159746"/>
              <a:gd name="connsiteX51" fmla="*/ 115202 w 172035"/>
              <a:gd name="connsiteY51" fmla="*/ 11551 h 15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72035" h="159746">
                <a:moveTo>
                  <a:pt x="172834" y="11551"/>
                </a:moveTo>
                <a:lnTo>
                  <a:pt x="172834" y="161344"/>
                </a:lnTo>
                <a:lnTo>
                  <a:pt x="0" y="161344"/>
                </a:lnTo>
                <a:lnTo>
                  <a:pt x="0" y="11551"/>
                </a:lnTo>
                <a:lnTo>
                  <a:pt x="23040" y="11551"/>
                </a:lnTo>
                <a:lnTo>
                  <a:pt x="23040" y="0"/>
                </a:lnTo>
                <a:lnTo>
                  <a:pt x="57632" y="0"/>
                </a:lnTo>
                <a:cubicBezTo>
                  <a:pt x="62916" y="0"/>
                  <a:pt x="68015" y="799"/>
                  <a:pt x="72869" y="2458"/>
                </a:cubicBezTo>
                <a:cubicBezTo>
                  <a:pt x="77723" y="4117"/>
                  <a:pt x="82270" y="6513"/>
                  <a:pt x="86448" y="9769"/>
                </a:cubicBezTo>
                <a:cubicBezTo>
                  <a:pt x="90564" y="6513"/>
                  <a:pt x="95111" y="4117"/>
                  <a:pt x="100026" y="2458"/>
                </a:cubicBezTo>
                <a:cubicBezTo>
                  <a:pt x="104880" y="860"/>
                  <a:pt x="109980" y="0"/>
                  <a:pt x="115264" y="0"/>
                </a:cubicBezTo>
                <a:lnTo>
                  <a:pt x="149855" y="0"/>
                </a:lnTo>
                <a:lnTo>
                  <a:pt x="149855" y="11551"/>
                </a:lnTo>
                <a:lnTo>
                  <a:pt x="172834" y="11551"/>
                </a:lnTo>
                <a:close/>
                <a:moveTo>
                  <a:pt x="11551" y="149793"/>
                </a:moveTo>
                <a:lnTo>
                  <a:pt x="84113" y="149793"/>
                </a:lnTo>
                <a:cubicBezTo>
                  <a:pt x="82208" y="147950"/>
                  <a:pt x="80242" y="146291"/>
                  <a:pt x="78276" y="144878"/>
                </a:cubicBezTo>
                <a:cubicBezTo>
                  <a:pt x="76310" y="143465"/>
                  <a:pt x="74221" y="142298"/>
                  <a:pt x="72132" y="141253"/>
                </a:cubicBezTo>
                <a:cubicBezTo>
                  <a:pt x="69982" y="140270"/>
                  <a:pt x="67770" y="139533"/>
                  <a:pt x="65373" y="138980"/>
                </a:cubicBezTo>
                <a:cubicBezTo>
                  <a:pt x="62977" y="138427"/>
                  <a:pt x="60458" y="138181"/>
                  <a:pt x="57693" y="138181"/>
                </a:cubicBezTo>
                <a:lnTo>
                  <a:pt x="23102" y="138181"/>
                </a:lnTo>
                <a:lnTo>
                  <a:pt x="23102" y="23102"/>
                </a:lnTo>
                <a:lnTo>
                  <a:pt x="11551" y="23102"/>
                </a:lnTo>
                <a:lnTo>
                  <a:pt x="11551" y="149793"/>
                </a:lnTo>
                <a:close/>
                <a:moveTo>
                  <a:pt x="34591" y="126753"/>
                </a:moveTo>
                <a:lnTo>
                  <a:pt x="57632" y="126753"/>
                </a:lnTo>
                <a:cubicBezTo>
                  <a:pt x="61626" y="126753"/>
                  <a:pt x="65619" y="127245"/>
                  <a:pt x="69490" y="128228"/>
                </a:cubicBezTo>
                <a:cubicBezTo>
                  <a:pt x="73361" y="129211"/>
                  <a:pt x="77109" y="130685"/>
                  <a:pt x="80672" y="132651"/>
                </a:cubicBezTo>
                <a:lnTo>
                  <a:pt x="80672" y="19845"/>
                </a:lnTo>
                <a:cubicBezTo>
                  <a:pt x="77416" y="17142"/>
                  <a:pt x="73852" y="15115"/>
                  <a:pt x="69859" y="13701"/>
                </a:cubicBezTo>
                <a:cubicBezTo>
                  <a:pt x="65926" y="12288"/>
                  <a:pt x="61810" y="11612"/>
                  <a:pt x="57632" y="11612"/>
                </a:cubicBezTo>
                <a:lnTo>
                  <a:pt x="34591" y="11612"/>
                </a:lnTo>
                <a:lnTo>
                  <a:pt x="34591" y="126753"/>
                </a:lnTo>
                <a:close/>
                <a:moveTo>
                  <a:pt x="161283" y="23102"/>
                </a:moveTo>
                <a:lnTo>
                  <a:pt x="149732" y="23102"/>
                </a:lnTo>
                <a:lnTo>
                  <a:pt x="149732" y="138304"/>
                </a:lnTo>
                <a:lnTo>
                  <a:pt x="115141" y="138304"/>
                </a:lnTo>
                <a:cubicBezTo>
                  <a:pt x="112376" y="138304"/>
                  <a:pt x="109795" y="138550"/>
                  <a:pt x="107460" y="139103"/>
                </a:cubicBezTo>
                <a:cubicBezTo>
                  <a:pt x="105064" y="139594"/>
                  <a:pt x="102852" y="140393"/>
                  <a:pt x="100702" y="141376"/>
                </a:cubicBezTo>
                <a:cubicBezTo>
                  <a:pt x="98551" y="142359"/>
                  <a:pt x="96524" y="143588"/>
                  <a:pt x="94558" y="145001"/>
                </a:cubicBezTo>
                <a:cubicBezTo>
                  <a:pt x="92592" y="146414"/>
                  <a:pt x="90626" y="148073"/>
                  <a:pt x="88721" y="149916"/>
                </a:cubicBezTo>
                <a:lnTo>
                  <a:pt x="161283" y="149916"/>
                </a:lnTo>
                <a:lnTo>
                  <a:pt x="161283" y="23102"/>
                </a:lnTo>
                <a:close/>
                <a:moveTo>
                  <a:pt x="115202" y="11551"/>
                </a:moveTo>
                <a:cubicBezTo>
                  <a:pt x="111024" y="11551"/>
                  <a:pt x="106908" y="12288"/>
                  <a:pt x="102975" y="13640"/>
                </a:cubicBezTo>
                <a:cubicBezTo>
                  <a:pt x="99043" y="15053"/>
                  <a:pt x="95418" y="17081"/>
                  <a:pt x="92162" y="19784"/>
                </a:cubicBezTo>
                <a:lnTo>
                  <a:pt x="92162" y="132651"/>
                </a:lnTo>
                <a:cubicBezTo>
                  <a:pt x="95725" y="130685"/>
                  <a:pt x="99412" y="129211"/>
                  <a:pt x="103344" y="128228"/>
                </a:cubicBezTo>
                <a:cubicBezTo>
                  <a:pt x="107215" y="127245"/>
                  <a:pt x="111208" y="126753"/>
                  <a:pt x="115202" y="126753"/>
                </a:cubicBezTo>
                <a:lnTo>
                  <a:pt x="138243" y="126753"/>
                </a:lnTo>
                <a:lnTo>
                  <a:pt x="138243" y="11551"/>
                </a:lnTo>
                <a:lnTo>
                  <a:pt x="115202" y="11551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75" name="Volný tvar: obrazec 74">
            <a:extLst>
              <a:ext uri="{FF2B5EF4-FFF2-40B4-BE49-F238E27FC236}">
                <a16:creationId xmlns:a16="http://schemas.microsoft.com/office/drawing/2014/main" id="{F39D1890-9525-95C0-6059-4C099DCC2C7C}"/>
              </a:ext>
            </a:extLst>
          </p:cNvPr>
          <p:cNvSpPr/>
          <p:nvPr/>
        </p:nvSpPr>
        <p:spPr>
          <a:xfrm>
            <a:off x="10307849" y="5896066"/>
            <a:ext cx="289747" cy="362181"/>
          </a:xfrm>
          <a:custGeom>
            <a:avLst/>
            <a:gdLst>
              <a:gd name="connsiteX0" fmla="*/ 149732 w 147458"/>
              <a:gd name="connsiteY0" fmla="*/ 46142 h 184323"/>
              <a:gd name="connsiteX1" fmla="*/ 149732 w 147458"/>
              <a:gd name="connsiteY1" fmla="*/ 161344 h 184323"/>
              <a:gd name="connsiteX2" fmla="*/ 147889 w 147458"/>
              <a:gd name="connsiteY2" fmla="*/ 170315 h 184323"/>
              <a:gd name="connsiteX3" fmla="*/ 142974 w 147458"/>
              <a:gd name="connsiteY3" fmla="*/ 177626 h 184323"/>
              <a:gd name="connsiteX4" fmla="*/ 135662 w 147458"/>
              <a:gd name="connsiteY4" fmla="*/ 182542 h 184323"/>
              <a:gd name="connsiteX5" fmla="*/ 126753 w 147458"/>
              <a:gd name="connsiteY5" fmla="*/ 184385 h 184323"/>
              <a:gd name="connsiteX6" fmla="*/ 23040 w 147458"/>
              <a:gd name="connsiteY6" fmla="*/ 184385 h 184323"/>
              <a:gd name="connsiteX7" fmla="*/ 14070 w 147458"/>
              <a:gd name="connsiteY7" fmla="*/ 182542 h 184323"/>
              <a:gd name="connsiteX8" fmla="*/ 6759 w 147458"/>
              <a:gd name="connsiteY8" fmla="*/ 177626 h 184323"/>
              <a:gd name="connsiteX9" fmla="*/ 1843 w 147458"/>
              <a:gd name="connsiteY9" fmla="*/ 170315 h 184323"/>
              <a:gd name="connsiteX10" fmla="*/ 0 w 147458"/>
              <a:gd name="connsiteY10" fmla="*/ 161344 h 184323"/>
              <a:gd name="connsiteX11" fmla="*/ 0 w 147458"/>
              <a:gd name="connsiteY11" fmla="*/ 46142 h 184323"/>
              <a:gd name="connsiteX12" fmla="*/ 23040 w 147458"/>
              <a:gd name="connsiteY12" fmla="*/ 46142 h 184323"/>
              <a:gd name="connsiteX13" fmla="*/ 23040 w 147458"/>
              <a:gd name="connsiteY13" fmla="*/ 34591 h 184323"/>
              <a:gd name="connsiteX14" fmla="*/ 25805 w 147458"/>
              <a:gd name="connsiteY14" fmla="*/ 21197 h 184323"/>
              <a:gd name="connsiteX15" fmla="*/ 33240 w 147458"/>
              <a:gd name="connsiteY15" fmla="*/ 10199 h 184323"/>
              <a:gd name="connsiteX16" fmla="*/ 44238 w 147458"/>
              <a:gd name="connsiteY16" fmla="*/ 2765 h 184323"/>
              <a:gd name="connsiteX17" fmla="*/ 57632 w 147458"/>
              <a:gd name="connsiteY17" fmla="*/ 0 h 184323"/>
              <a:gd name="connsiteX18" fmla="*/ 75020 w 147458"/>
              <a:gd name="connsiteY18" fmla="*/ 4670 h 184323"/>
              <a:gd name="connsiteX19" fmla="*/ 92223 w 147458"/>
              <a:gd name="connsiteY19" fmla="*/ 0 h 184323"/>
              <a:gd name="connsiteX20" fmla="*/ 105617 w 147458"/>
              <a:gd name="connsiteY20" fmla="*/ 2765 h 184323"/>
              <a:gd name="connsiteX21" fmla="*/ 116615 w 147458"/>
              <a:gd name="connsiteY21" fmla="*/ 10199 h 184323"/>
              <a:gd name="connsiteX22" fmla="*/ 124050 w 147458"/>
              <a:gd name="connsiteY22" fmla="*/ 21197 h 184323"/>
              <a:gd name="connsiteX23" fmla="*/ 126814 w 147458"/>
              <a:gd name="connsiteY23" fmla="*/ 34591 h 184323"/>
              <a:gd name="connsiteX24" fmla="*/ 126814 w 147458"/>
              <a:gd name="connsiteY24" fmla="*/ 46142 h 184323"/>
              <a:gd name="connsiteX25" fmla="*/ 149732 w 147458"/>
              <a:gd name="connsiteY25" fmla="*/ 46142 h 184323"/>
              <a:gd name="connsiteX26" fmla="*/ 106723 w 147458"/>
              <a:gd name="connsiteY26" fmla="*/ 172895 h 184323"/>
              <a:gd name="connsiteX27" fmla="*/ 103651 w 147458"/>
              <a:gd name="connsiteY27" fmla="*/ 161344 h 184323"/>
              <a:gd name="connsiteX28" fmla="*/ 103651 w 147458"/>
              <a:gd name="connsiteY28" fmla="*/ 57632 h 184323"/>
              <a:gd name="connsiteX29" fmla="*/ 11489 w 147458"/>
              <a:gd name="connsiteY29" fmla="*/ 57632 h 184323"/>
              <a:gd name="connsiteX30" fmla="*/ 11489 w 147458"/>
              <a:gd name="connsiteY30" fmla="*/ 161344 h 184323"/>
              <a:gd name="connsiteX31" fmla="*/ 12411 w 147458"/>
              <a:gd name="connsiteY31" fmla="*/ 165830 h 184323"/>
              <a:gd name="connsiteX32" fmla="*/ 14869 w 147458"/>
              <a:gd name="connsiteY32" fmla="*/ 169455 h 184323"/>
              <a:gd name="connsiteX33" fmla="*/ 18494 w 147458"/>
              <a:gd name="connsiteY33" fmla="*/ 171912 h 184323"/>
              <a:gd name="connsiteX34" fmla="*/ 22979 w 147458"/>
              <a:gd name="connsiteY34" fmla="*/ 172834 h 184323"/>
              <a:gd name="connsiteX35" fmla="*/ 106723 w 147458"/>
              <a:gd name="connsiteY35" fmla="*/ 172834 h 184323"/>
              <a:gd name="connsiteX36" fmla="*/ 34530 w 147458"/>
              <a:gd name="connsiteY36" fmla="*/ 46142 h 184323"/>
              <a:gd name="connsiteX37" fmla="*/ 80611 w 147458"/>
              <a:gd name="connsiteY37" fmla="*/ 46142 h 184323"/>
              <a:gd name="connsiteX38" fmla="*/ 80611 w 147458"/>
              <a:gd name="connsiteY38" fmla="*/ 34591 h 184323"/>
              <a:gd name="connsiteX39" fmla="*/ 78768 w 147458"/>
              <a:gd name="connsiteY39" fmla="*/ 25683 h 184323"/>
              <a:gd name="connsiteX40" fmla="*/ 73852 w 147458"/>
              <a:gd name="connsiteY40" fmla="*/ 18371 h 184323"/>
              <a:gd name="connsiteX41" fmla="*/ 66541 w 147458"/>
              <a:gd name="connsiteY41" fmla="*/ 13456 h 184323"/>
              <a:gd name="connsiteX42" fmla="*/ 57632 w 147458"/>
              <a:gd name="connsiteY42" fmla="*/ 11612 h 184323"/>
              <a:gd name="connsiteX43" fmla="*/ 48661 w 147458"/>
              <a:gd name="connsiteY43" fmla="*/ 13456 h 184323"/>
              <a:gd name="connsiteX44" fmla="*/ 41350 w 147458"/>
              <a:gd name="connsiteY44" fmla="*/ 18371 h 184323"/>
              <a:gd name="connsiteX45" fmla="*/ 36435 w 147458"/>
              <a:gd name="connsiteY45" fmla="*/ 25683 h 184323"/>
              <a:gd name="connsiteX46" fmla="*/ 34591 w 147458"/>
              <a:gd name="connsiteY46" fmla="*/ 34591 h 184323"/>
              <a:gd name="connsiteX47" fmla="*/ 34591 w 147458"/>
              <a:gd name="connsiteY47" fmla="*/ 46142 h 184323"/>
              <a:gd name="connsiteX48" fmla="*/ 115202 w 147458"/>
              <a:gd name="connsiteY48" fmla="*/ 34653 h 184323"/>
              <a:gd name="connsiteX49" fmla="*/ 113359 w 147458"/>
              <a:gd name="connsiteY49" fmla="*/ 25744 h 184323"/>
              <a:gd name="connsiteX50" fmla="*/ 108444 w 147458"/>
              <a:gd name="connsiteY50" fmla="*/ 18432 h 184323"/>
              <a:gd name="connsiteX51" fmla="*/ 101132 w 147458"/>
              <a:gd name="connsiteY51" fmla="*/ 13517 h 184323"/>
              <a:gd name="connsiteX52" fmla="*/ 92223 w 147458"/>
              <a:gd name="connsiteY52" fmla="*/ 11674 h 184323"/>
              <a:gd name="connsiteX53" fmla="*/ 84543 w 147458"/>
              <a:gd name="connsiteY53" fmla="*/ 13025 h 184323"/>
              <a:gd name="connsiteX54" fmla="*/ 88660 w 147458"/>
              <a:gd name="connsiteY54" fmla="*/ 19415 h 184323"/>
              <a:gd name="connsiteX55" fmla="*/ 90933 w 147458"/>
              <a:gd name="connsiteY55" fmla="*/ 25744 h 184323"/>
              <a:gd name="connsiteX56" fmla="*/ 91916 w 147458"/>
              <a:gd name="connsiteY56" fmla="*/ 32195 h 184323"/>
              <a:gd name="connsiteX57" fmla="*/ 92162 w 147458"/>
              <a:gd name="connsiteY57" fmla="*/ 39077 h 184323"/>
              <a:gd name="connsiteX58" fmla="*/ 92162 w 147458"/>
              <a:gd name="connsiteY58" fmla="*/ 46265 h 184323"/>
              <a:gd name="connsiteX59" fmla="*/ 115202 w 147458"/>
              <a:gd name="connsiteY59" fmla="*/ 46265 h 184323"/>
              <a:gd name="connsiteX60" fmla="*/ 115202 w 147458"/>
              <a:gd name="connsiteY60" fmla="*/ 34653 h 184323"/>
              <a:gd name="connsiteX61" fmla="*/ 138243 w 147458"/>
              <a:gd name="connsiteY61" fmla="*/ 57693 h 184323"/>
              <a:gd name="connsiteX62" fmla="*/ 115202 w 147458"/>
              <a:gd name="connsiteY62" fmla="*/ 57693 h 184323"/>
              <a:gd name="connsiteX63" fmla="*/ 115202 w 147458"/>
              <a:gd name="connsiteY63" fmla="*/ 161406 h 184323"/>
              <a:gd name="connsiteX64" fmla="*/ 116124 w 147458"/>
              <a:gd name="connsiteY64" fmla="*/ 165891 h 184323"/>
              <a:gd name="connsiteX65" fmla="*/ 118581 w 147458"/>
              <a:gd name="connsiteY65" fmla="*/ 169516 h 184323"/>
              <a:gd name="connsiteX66" fmla="*/ 122206 w 147458"/>
              <a:gd name="connsiteY66" fmla="*/ 171974 h 184323"/>
              <a:gd name="connsiteX67" fmla="*/ 126692 w 147458"/>
              <a:gd name="connsiteY67" fmla="*/ 172895 h 184323"/>
              <a:gd name="connsiteX68" fmla="*/ 131177 w 147458"/>
              <a:gd name="connsiteY68" fmla="*/ 171974 h 184323"/>
              <a:gd name="connsiteX69" fmla="*/ 134802 w 147458"/>
              <a:gd name="connsiteY69" fmla="*/ 169516 h 184323"/>
              <a:gd name="connsiteX70" fmla="*/ 137259 w 147458"/>
              <a:gd name="connsiteY70" fmla="*/ 165891 h 184323"/>
              <a:gd name="connsiteX71" fmla="*/ 138181 w 147458"/>
              <a:gd name="connsiteY71" fmla="*/ 161406 h 184323"/>
              <a:gd name="connsiteX72" fmla="*/ 138181 w 147458"/>
              <a:gd name="connsiteY72" fmla="*/ 57693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47458" h="184323">
                <a:moveTo>
                  <a:pt x="149732" y="46142"/>
                </a:moveTo>
                <a:lnTo>
                  <a:pt x="149732" y="161344"/>
                </a:lnTo>
                <a:cubicBezTo>
                  <a:pt x="149732" y="164539"/>
                  <a:pt x="149118" y="167489"/>
                  <a:pt x="147889" y="170315"/>
                </a:cubicBezTo>
                <a:cubicBezTo>
                  <a:pt x="146660" y="173141"/>
                  <a:pt x="145001" y="175537"/>
                  <a:pt x="142974" y="177626"/>
                </a:cubicBezTo>
                <a:cubicBezTo>
                  <a:pt x="140885" y="179715"/>
                  <a:pt x="138427" y="181374"/>
                  <a:pt x="135662" y="182542"/>
                </a:cubicBezTo>
                <a:cubicBezTo>
                  <a:pt x="132836" y="183770"/>
                  <a:pt x="129887" y="184385"/>
                  <a:pt x="126753" y="184385"/>
                </a:cubicBezTo>
                <a:lnTo>
                  <a:pt x="23040" y="184385"/>
                </a:lnTo>
                <a:cubicBezTo>
                  <a:pt x="19845" y="184385"/>
                  <a:pt x="16896" y="183770"/>
                  <a:pt x="14070" y="182542"/>
                </a:cubicBezTo>
                <a:cubicBezTo>
                  <a:pt x="11244" y="181313"/>
                  <a:pt x="8848" y="179654"/>
                  <a:pt x="6759" y="177626"/>
                </a:cubicBezTo>
                <a:cubicBezTo>
                  <a:pt x="4670" y="175537"/>
                  <a:pt x="3011" y="173141"/>
                  <a:pt x="1843" y="170315"/>
                </a:cubicBezTo>
                <a:cubicBezTo>
                  <a:pt x="614" y="167550"/>
                  <a:pt x="0" y="164539"/>
                  <a:pt x="0" y="161344"/>
                </a:cubicBezTo>
                <a:lnTo>
                  <a:pt x="0" y="46142"/>
                </a:lnTo>
                <a:lnTo>
                  <a:pt x="23040" y="46142"/>
                </a:lnTo>
                <a:lnTo>
                  <a:pt x="23040" y="34591"/>
                </a:lnTo>
                <a:cubicBezTo>
                  <a:pt x="23040" y="29860"/>
                  <a:pt x="23962" y="25375"/>
                  <a:pt x="25805" y="21197"/>
                </a:cubicBezTo>
                <a:cubicBezTo>
                  <a:pt x="27649" y="17019"/>
                  <a:pt x="30106" y="13333"/>
                  <a:pt x="33240" y="10199"/>
                </a:cubicBezTo>
                <a:cubicBezTo>
                  <a:pt x="36373" y="7066"/>
                  <a:pt x="39998" y="4608"/>
                  <a:pt x="44238" y="2765"/>
                </a:cubicBezTo>
                <a:cubicBezTo>
                  <a:pt x="48477" y="922"/>
                  <a:pt x="52901" y="0"/>
                  <a:pt x="57632" y="0"/>
                </a:cubicBezTo>
                <a:cubicBezTo>
                  <a:pt x="63899" y="0"/>
                  <a:pt x="69674" y="1536"/>
                  <a:pt x="75020" y="4670"/>
                </a:cubicBezTo>
                <a:cubicBezTo>
                  <a:pt x="80365" y="1536"/>
                  <a:pt x="86079" y="0"/>
                  <a:pt x="92223" y="0"/>
                </a:cubicBezTo>
                <a:cubicBezTo>
                  <a:pt x="96954" y="0"/>
                  <a:pt x="101439" y="922"/>
                  <a:pt x="105617" y="2765"/>
                </a:cubicBezTo>
                <a:cubicBezTo>
                  <a:pt x="109795" y="4608"/>
                  <a:pt x="113482" y="7066"/>
                  <a:pt x="116615" y="10199"/>
                </a:cubicBezTo>
                <a:cubicBezTo>
                  <a:pt x="119749" y="13333"/>
                  <a:pt x="122206" y="16958"/>
                  <a:pt x="124050" y="21197"/>
                </a:cubicBezTo>
                <a:cubicBezTo>
                  <a:pt x="125893" y="25437"/>
                  <a:pt x="126814" y="29860"/>
                  <a:pt x="126814" y="34591"/>
                </a:cubicBezTo>
                <a:lnTo>
                  <a:pt x="126814" y="46142"/>
                </a:lnTo>
                <a:lnTo>
                  <a:pt x="149732" y="46142"/>
                </a:lnTo>
                <a:close/>
                <a:moveTo>
                  <a:pt x="106723" y="172895"/>
                </a:moveTo>
                <a:cubicBezTo>
                  <a:pt x="104696" y="169270"/>
                  <a:pt x="103651" y="165461"/>
                  <a:pt x="103651" y="161344"/>
                </a:cubicBezTo>
                <a:lnTo>
                  <a:pt x="103651" y="57632"/>
                </a:lnTo>
                <a:lnTo>
                  <a:pt x="11489" y="57632"/>
                </a:lnTo>
                <a:lnTo>
                  <a:pt x="11489" y="161344"/>
                </a:lnTo>
                <a:cubicBezTo>
                  <a:pt x="11489" y="162942"/>
                  <a:pt x="11797" y="164478"/>
                  <a:pt x="12411" y="165830"/>
                </a:cubicBezTo>
                <a:cubicBezTo>
                  <a:pt x="13026" y="167181"/>
                  <a:pt x="13824" y="168410"/>
                  <a:pt x="14869" y="169455"/>
                </a:cubicBezTo>
                <a:cubicBezTo>
                  <a:pt x="15913" y="170499"/>
                  <a:pt x="17142" y="171298"/>
                  <a:pt x="18494" y="171912"/>
                </a:cubicBezTo>
                <a:cubicBezTo>
                  <a:pt x="19845" y="172527"/>
                  <a:pt x="21382" y="172834"/>
                  <a:pt x="22979" y="172834"/>
                </a:cubicBezTo>
                <a:lnTo>
                  <a:pt x="106723" y="172834"/>
                </a:lnTo>
                <a:close/>
                <a:moveTo>
                  <a:pt x="34530" y="46142"/>
                </a:moveTo>
                <a:lnTo>
                  <a:pt x="80611" y="46142"/>
                </a:lnTo>
                <a:lnTo>
                  <a:pt x="80611" y="34591"/>
                </a:lnTo>
                <a:cubicBezTo>
                  <a:pt x="80611" y="31458"/>
                  <a:pt x="79996" y="28509"/>
                  <a:pt x="78768" y="25683"/>
                </a:cubicBezTo>
                <a:cubicBezTo>
                  <a:pt x="77539" y="22856"/>
                  <a:pt x="75880" y="20398"/>
                  <a:pt x="73852" y="18371"/>
                </a:cubicBezTo>
                <a:cubicBezTo>
                  <a:pt x="71763" y="16282"/>
                  <a:pt x="69306" y="14685"/>
                  <a:pt x="66541" y="13456"/>
                </a:cubicBezTo>
                <a:cubicBezTo>
                  <a:pt x="63776" y="12227"/>
                  <a:pt x="60765" y="11612"/>
                  <a:pt x="57632" y="11612"/>
                </a:cubicBezTo>
                <a:cubicBezTo>
                  <a:pt x="54437" y="11612"/>
                  <a:pt x="51488" y="12227"/>
                  <a:pt x="48661" y="13456"/>
                </a:cubicBezTo>
                <a:cubicBezTo>
                  <a:pt x="45835" y="14685"/>
                  <a:pt x="43439" y="16343"/>
                  <a:pt x="41350" y="18371"/>
                </a:cubicBezTo>
                <a:cubicBezTo>
                  <a:pt x="39261" y="20460"/>
                  <a:pt x="37602" y="22918"/>
                  <a:pt x="36435" y="25683"/>
                </a:cubicBezTo>
                <a:cubicBezTo>
                  <a:pt x="35206" y="28509"/>
                  <a:pt x="34591" y="31458"/>
                  <a:pt x="34591" y="34591"/>
                </a:cubicBezTo>
                <a:lnTo>
                  <a:pt x="34591" y="46142"/>
                </a:lnTo>
                <a:close/>
                <a:moveTo>
                  <a:pt x="115202" y="34653"/>
                </a:moveTo>
                <a:cubicBezTo>
                  <a:pt x="115202" y="31519"/>
                  <a:pt x="114588" y="28570"/>
                  <a:pt x="113359" y="25744"/>
                </a:cubicBezTo>
                <a:cubicBezTo>
                  <a:pt x="112130" y="22918"/>
                  <a:pt x="110471" y="20460"/>
                  <a:pt x="108444" y="18432"/>
                </a:cubicBezTo>
                <a:cubicBezTo>
                  <a:pt x="106355" y="16343"/>
                  <a:pt x="103897" y="14746"/>
                  <a:pt x="101132" y="13517"/>
                </a:cubicBezTo>
                <a:cubicBezTo>
                  <a:pt x="98367" y="12288"/>
                  <a:pt x="95357" y="11674"/>
                  <a:pt x="92223" y="11674"/>
                </a:cubicBezTo>
                <a:cubicBezTo>
                  <a:pt x="89520" y="11674"/>
                  <a:pt x="87001" y="12104"/>
                  <a:pt x="84543" y="13025"/>
                </a:cubicBezTo>
                <a:cubicBezTo>
                  <a:pt x="86263" y="15176"/>
                  <a:pt x="87676" y="17326"/>
                  <a:pt x="88660" y="19415"/>
                </a:cubicBezTo>
                <a:cubicBezTo>
                  <a:pt x="89643" y="21504"/>
                  <a:pt x="90441" y="23593"/>
                  <a:pt x="90933" y="25744"/>
                </a:cubicBezTo>
                <a:cubicBezTo>
                  <a:pt x="91424" y="27833"/>
                  <a:pt x="91793" y="29983"/>
                  <a:pt x="91916" y="32195"/>
                </a:cubicBezTo>
                <a:cubicBezTo>
                  <a:pt x="92039" y="34407"/>
                  <a:pt x="92162" y="36680"/>
                  <a:pt x="92162" y="39077"/>
                </a:cubicBezTo>
                <a:lnTo>
                  <a:pt x="92162" y="46265"/>
                </a:lnTo>
                <a:lnTo>
                  <a:pt x="115202" y="46265"/>
                </a:lnTo>
                <a:lnTo>
                  <a:pt x="115202" y="34653"/>
                </a:lnTo>
                <a:close/>
                <a:moveTo>
                  <a:pt x="138243" y="57693"/>
                </a:moveTo>
                <a:lnTo>
                  <a:pt x="115202" y="57693"/>
                </a:lnTo>
                <a:lnTo>
                  <a:pt x="115202" y="161406"/>
                </a:lnTo>
                <a:cubicBezTo>
                  <a:pt x="115202" y="163003"/>
                  <a:pt x="115509" y="164539"/>
                  <a:pt x="116124" y="165891"/>
                </a:cubicBezTo>
                <a:cubicBezTo>
                  <a:pt x="116738" y="167243"/>
                  <a:pt x="117537" y="168472"/>
                  <a:pt x="118581" y="169516"/>
                </a:cubicBezTo>
                <a:cubicBezTo>
                  <a:pt x="119626" y="170561"/>
                  <a:pt x="120855" y="171359"/>
                  <a:pt x="122206" y="171974"/>
                </a:cubicBezTo>
                <a:cubicBezTo>
                  <a:pt x="123558" y="172588"/>
                  <a:pt x="125094" y="172895"/>
                  <a:pt x="126692" y="172895"/>
                </a:cubicBezTo>
                <a:cubicBezTo>
                  <a:pt x="128289" y="172895"/>
                  <a:pt x="129825" y="172588"/>
                  <a:pt x="131177" y="171974"/>
                </a:cubicBezTo>
                <a:cubicBezTo>
                  <a:pt x="132529" y="171359"/>
                  <a:pt x="133757" y="170561"/>
                  <a:pt x="134802" y="169516"/>
                </a:cubicBezTo>
                <a:cubicBezTo>
                  <a:pt x="135846" y="168472"/>
                  <a:pt x="136645" y="167243"/>
                  <a:pt x="137259" y="165891"/>
                </a:cubicBezTo>
                <a:cubicBezTo>
                  <a:pt x="137874" y="164539"/>
                  <a:pt x="138181" y="163003"/>
                  <a:pt x="138181" y="161406"/>
                </a:cubicBezTo>
                <a:lnTo>
                  <a:pt x="138181" y="57693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76" name="Volný tvar: obrazec 75">
            <a:extLst>
              <a:ext uri="{FF2B5EF4-FFF2-40B4-BE49-F238E27FC236}">
                <a16:creationId xmlns:a16="http://schemas.microsoft.com/office/drawing/2014/main" id="{DBE8DCEF-47DC-0E13-707E-D7C3BEFCD773}"/>
              </a:ext>
            </a:extLst>
          </p:cNvPr>
          <p:cNvSpPr/>
          <p:nvPr/>
        </p:nvSpPr>
        <p:spPr>
          <a:xfrm>
            <a:off x="7331912" y="1423210"/>
            <a:ext cx="416153" cy="360666"/>
          </a:xfrm>
          <a:custGeom>
            <a:avLst/>
            <a:gdLst>
              <a:gd name="connsiteX0" fmla="*/ 135355 w 184323"/>
              <a:gd name="connsiteY0" fmla="*/ 123 h 159746"/>
              <a:gd name="connsiteX1" fmla="*/ 154463 w 184323"/>
              <a:gd name="connsiteY1" fmla="*/ 3994 h 159746"/>
              <a:gd name="connsiteX2" fmla="*/ 170008 w 184323"/>
              <a:gd name="connsiteY2" fmla="*/ 14500 h 159746"/>
              <a:gd name="connsiteX3" fmla="*/ 180514 w 184323"/>
              <a:gd name="connsiteY3" fmla="*/ 30106 h 159746"/>
              <a:gd name="connsiteX4" fmla="*/ 184323 w 184323"/>
              <a:gd name="connsiteY4" fmla="*/ 49153 h 159746"/>
              <a:gd name="connsiteX5" fmla="*/ 180575 w 184323"/>
              <a:gd name="connsiteY5" fmla="*/ 67954 h 159746"/>
              <a:gd name="connsiteX6" fmla="*/ 170008 w 184323"/>
              <a:gd name="connsiteY6" fmla="*/ 83806 h 159746"/>
              <a:gd name="connsiteX7" fmla="*/ 92162 w 184323"/>
              <a:gd name="connsiteY7" fmla="*/ 161467 h 159746"/>
              <a:gd name="connsiteX8" fmla="*/ 14316 w 184323"/>
              <a:gd name="connsiteY8" fmla="*/ 83683 h 159746"/>
              <a:gd name="connsiteX9" fmla="*/ 3748 w 184323"/>
              <a:gd name="connsiteY9" fmla="*/ 67831 h 159746"/>
              <a:gd name="connsiteX10" fmla="*/ 0 w 184323"/>
              <a:gd name="connsiteY10" fmla="*/ 49030 h 159746"/>
              <a:gd name="connsiteX11" fmla="*/ 3809 w 184323"/>
              <a:gd name="connsiteY11" fmla="*/ 29983 h 159746"/>
              <a:gd name="connsiteX12" fmla="*/ 14316 w 184323"/>
              <a:gd name="connsiteY12" fmla="*/ 14377 h 159746"/>
              <a:gd name="connsiteX13" fmla="*/ 29860 w 184323"/>
              <a:gd name="connsiteY13" fmla="*/ 3871 h 159746"/>
              <a:gd name="connsiteX14" fmla="*/ 48969 w 184323"/>
              <a:gd name="connsiteY14" fmla="*/ 0 h 159746"/>
              <a:gd name="connsiteX15" fmla="*/ 62301 w 184323"/>
              <a:gd name="connsiteY15" fmla="*/ 1721 h 159746"/>
              <a:gd name="connsiteX16" fmla="*/ 73176 w 184323"/>
              <a:gd name="connsiteY16" fmla="*/ 6451 h 159746"/>
              <a:gd name="connsiteX17" fmla="*/ 82700 w 184323"/>
              <a:gd name="connsiteY17" fmla="*/ 13701 h 159746"/>
              <a:gd name="connsiteX18" fmla="*/ 92162 w 184323"/>
              <a:gd name="connsiteY18" fmla="*/ 22979 h 159746"/>
              <a:gd name="connsiteX19" fmla="*/ 101624 w 184323"/>
              <a:gd name="connsiteY19" fmla="*/ 13701 h 159746"/>
              <a:gd name="connsiteX20" fmla="*/ 111147 w 184323"/>
              <a:gd name="connsiteY20" fmla="*/ 6451 h 159746"/>
              <a:gd name="connsiteX21" fmla="*/ 122022 w 184323"/>
              <a:gd name="connsiteY21" fmla="*/ 1721 h 159746"/>
              <a:gd name="connsiteX22" fmla="*/ 135355 w 184323"/>
              <a:gd name="connsiteY22" fmla="*/ 123 h 159746"/>
              <a:gd name="connsiteX23" fmla="*/ 161836 w 184323"/>
              <a:gd name="connsiteY23" fmla="*/ 75511 h 159746"/>
              <a:gd name="connsiteX24" fmla="*/ 169946 w 184323"/>
              <a:gd name="connsiteY24" fmla="*/ 63346 h 159746"/>
              <a:gd name="connsiteX25" fmla="*/ 172711 w 184323"/>
              <a:gd name="connsiteY25" fmla="*/ 49030 h 159746"/>
              <a:gd name="connsiteX26" fmla="*/ 169823 w 184323"/>
              <a:gd name="connsiteY26" fmla="*/ 34407 h 159746"/>
              <a:gd name="connsiteX27" fmla="*/ 161836 w 184323"/>
              <a:gd name="connsiteY27" fmla="*/ 22610 h 159746"/>
              <a:gd name="connsiteX28" fmla="*/ 149978 w 184323"/>
              <a:gd name="connsiteY28" fmla="*/ 14746 h 159746"/>
              <a:gd name="connsiteX29" fmla="*/ 135355 w 184323"/>
              <a:gd name="connsiteY29" fmla="*/ 11920 h 159746"/>
              <a:gd name="connsiteX30" fmla="*/ 121961 w 184323"/>
              <a:gd name="connsiteY30" fmla="*/ 14316 h 159746"/>
              <a:gd name="connsiteX31" fmla="*/ 111147 w 184323"/>
              <a:gd name="connsiteY31" fmla="*/ 20583 h 159746"/>
              <a:gd name="connsiteX32" fmla="*/ 101624 w 184323"/>
              <a:gd name="connsiteY32" fmla="*/ 29369 h 159746"/>
              <a:gd name="connsiteX33" fmla="*/ 92162 w 184323"/>
              <a:gd name="connsiteY33" fmla="*/ 39322 h 159746"/>
              <a:gd name="connsiteX34" fmla="*/ 82700 w 184323"/>
              <a:gd name="connsiteY34" fmla="*/ 29492 h 159746"/>
              <a:gd name="connsiteX35" fmla="*/ 73115 w 184323"/>
              <a:gd name="connsiteY35" fmla="*/ 20583 h 159746"/>
              <a:gd name="connsiteX36" fmla="*/ 62240 w 184323"/>
              <a:gd name="connsiteY36" fmla="*/ 14132 h 159746"/>
              <a:gd name="connsiteX37" fmla="*/ 48969 w 184323"/>
              <a:gd name="connsiteY37" fmla="*/ 11612 h 159746"/>
              <a:gd name="connsiteX38" fmla="*/ 34407 w 184323"/>
              <a:gd name="connsiteY38" fmla="*/ 14562 h 159746"/>
              <a:gd name="connsiteX39" fmla="*/ 22487 w 184323"/>
              <a:gd name="connsiteY39" fmla="*/ 22549 h 159746"/>
              <a:gd name="connsiteX40" fmla="*/ 14500 w 184323"/>
              <a:gd name="connsiteY40" fmla="*/ 34469 h 159746"/>
              <a:gd name="connsiteX41" fmla="*/ 11551 w 184323"/>
              <a:gd name="connsiteY41" fmla="*/ 49030 h 159746"/>
              <a:gd name="connsiteX42" fmla="*/ 14377 w 184323"/>
              <a:gd name="connsiteY42" fmla="*/ 63346 h 159746"/>
              <a:gd name="connsiteX43" fmla="*/ 22549 w 184323"/>
              <a:gd name="connsiteY43" fmla="*/ 75511 h 159746"/>
              <a:gd name="connsiteX44" fmla="*/ 92162 w 184323"/>
              <a:gd name="connsiteY44" fmla="*/ 145185 h 159746"/>
              <a:gd name="connsiteX45" fmla="*/ 161836 w 184323"/>
              <a:gd name="connsiteY45" fmla="*/ 75511 h 15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84323" h="159746">
                <a:moveTo>
                  <a:pt x="135355" y="123"/>
                </a:moveTo>
                <a:cubicBezTo>
                  <a:pt x="142113" y="123"/>
                  <a:pt x="148503" y="1413"/>
                  <a:pt x="154463" y="3994"/>
                </a:cubicBezTo>
                <a:cubicBezTo>
                  <a:pt x="160423" y="6574"/>
                  <a:pt x="165584" y="10076"/>
                  <a:pt x="170008" y="14500"/>
                </a:cubicBezTo>
                <a:cubicBezTo>
                  <a:pt x="174431" y="18924"/>
                  <a:pt x="177934" y="24085"/>
                  <a:pt x="180514" y="30106"/>
                </a:cubicBezTo>
                <a:cubicBezTo>
                  <a:pt x="183095" y="36127"/>
                  <a:pt x="184323" y="42395"/>
                  <a:pt x="184323" y="49153"/>
                </a:cubicBezTo>
                <a:cubicBezTo>
                  <a:pt x="184323" y="55666"/>
                  <a:pt x="183095" y="61933"/>
                  <a:pt x="180575" y="67954"/>
                </a:cubicBezTo>
                <a:cubicBezTo>
                  <a:pt x="178056" y="73975"/>
                  <a:pt x="174554" y="79259"/>
                  <a:pt x="170008" y="83806"/>
                </a:cubicBezTo>
                <a:lnTo>
                  <a:pt x="92162" y="161467"/>
                </a:lnTo>
                <a:lnTo>
                  <a:pt x="14316" y="83683"/>
                </a:lnTo>
                <a:cubicBezTo>
                  <a:pt x="9769" y="79136"/>
                  <a:pt x="6206" y="73852"/>
                  <a:pt x="3748" y="67831"/>
                </a:cubicBezTo>
                <a:cubicBezTo>
                  <a:pt x="1290" y="61810"/>
                  <a:pt x="0" y="55543"/>
                  <a:pt x="0" y="49030"/>
                </a:cubicBezTo>
                <a:cubicBezTo>
                  <a:pt x="0" y="42333"/>
                  <a:pt x="1290" y="35943"/>
                  <a:pt x="3809" y="29983"/>
                </a:cubicBezTo>
                <a:cubicBezTo>
                  <a:pt x="6328" y="24023"/>
                  <a:pt x="9831" y="18801"/>
                  <a:pt x="14316" y="14377"/>
                </a:cubicBezTo>
                <a:cubicBezTo>
                  <a:pt x="18740" y="9954"/>
                  <a:pt x="23962" y="6451"/>
                  <a:pt x="29860" y="3871"/>
                </a:cubicBezTo>
                <a:cubicBezTo>
                  <a:pt x="35759" y="1290"/>
                  <a:pt x="42149" y="0"/>
                  <a:pt x="48969" y="0"/>
                </a:cubicBezTo>
                <a:cubicBezTo>
                  <a:pt x="53945" y="0"/>
                  <a:pt x="58369" y="553"/>
                  <a:pt x="62301" y="1721"/>
                </a:cubicBezTo>
                <a:cubicBezTo>
                  <a:pt x="66234" y="2888"/>
                  <a:pt x="69797" y="4424"/>
                  <a:pt x="73176" y="6451"/>
                </a:cubicBezTo>
                <a:cubicBezTo>
                  <a:pt x="76494" y="8479"/>
                  <a:pt x="79689" y="10875"/>
                  <a:pt x="82700" y="13701"/>
                </a:cubicBezTo>
                <a:cubicBezTo>
                  <a:pt x="85710" y="16528"/>
                  <a:pt x="88905" y="19600"/>
                  <a:pt x="92162" y="22979"/>
                </a:cubicBezTo>
                <a:cubicBezTo>
                  <a:pt x="95480" y="19600"/>
                  <a:pt x="98613" y="16528"/>
                  <a:pt x="101624" y="13701"/>
                </a:cubicBezTo>
                <a:cubicBezTo>
                  <a:pt x="104634" y="10875"/>
                  <a:pt x="107829" y="8479"/>
                  <a:pt x="111147" y="6451"/>
                </a:cubicBezTo>
                <a:cubicBezTo>
                  <a:pt x="114465" y="4424"/>
                  <a:pt x="118090" y="2888"/>
                  <a:pt x="122022" y="1721"/>
                </a:cubicBezTo>
                <a:cubicBezTo>
                  <a:pt x="125954" y="553"/>
                  <a:pt x="130378" y="123"/>
                  <a:pt x="135355" y="123"/>
                </a:cubicBezTo>
                <a:close/>
                <a:moveTo>
                  <a:pt x="161836" y="75511"/>
                </a:moveTo>
                <a:cubicBezTo>
                  <a:pt x="165400" y="71948"/>
                  <a:pt x="168103" y="67893"/>
                  <a:pt x="169946" y="63346"/>
                </a:cubicBezTo>
                <a:cubicBezTo>
                  <a:pt x="171789" y="58799"/>
                  <a:pt x="172711" y="54007"/>
                  <a:pt x="172711" y="49030"/>
                </a:cubicBezTo>
                <a:cubicBezTo>
                  <a:pt x="172711" y="43808"/>
                  <a:pt x="171728" y="38954"/>
                  <a:pt x="169823" y="34407"/>
                </a:cubicBezTo>
                <a:cubicBezTo>
                  <a:pt x="167919" y="29860"/>
                  <a:pt x="165215" y="25928"/>
                  <a:pt x="161836" y="22610"/>
                </a:cubicBezTo>
                <a:cubicBezTo>
                  <a:pt x="158457" y="19293"/>
                  <a:pt x="154463" y="16651"/>
                  <a:pt x="149978" y="14746"/>
                </a:cubicBezTo>
                <a:cubicBezTo>
                  <a:pt x="145431" y="12841"/>
                  <a:pt x="140577" y="11920"/>
                  <a:pt x="135355" y="11920"/>
                </a:cubicBezTo>
                <a:cubicBezTo>
                  <a:pt x="130317" y="11920"/>
                  <a:pt x="125831" y="12718"/>
                  <a:pt x="121961" y="14316"/>
                </a:cubicBezTo>
                <a:cubicBezTo>
                  <a:pt x="118090" y="15913"/>
                  <a:pt x="114465" y="18002"/>
                  <a:pt x="111147" y="20583"/>
                </a:cubicBezTo>
                <a:cubicBezTo>
                  <a:pt x="107829" y="23163"/>
                  <a:pt x="104696" y="26112"/>
                  <a:pt x="101624" y="29369"/>
                </a:cubicBezTo>
                <a:cubicBezTo>
                  <a:pt x="98613" y="32625"/>
                  <a:pt x="95418" y="35943"/>
                  <a:pt x="92162" y="39322"/>
                </a:cubicBezTo>
                <a:cubicBezTo>
                  <a:pt x="88905" y="36066"/>
                  <a:pt x="85772" y="32810"/>
                  <a:pt x="82700" y="29492"/>
                </a:cubicBezTo>
                <a:cubicBezTo>
                  <a:pt x="79628" y="26174"/>
                  <a:pt x="76433" y="23225"/>
                  <a:pt x="73115" y="20583"/>
                </a:cubicBezTo>
                <a:cubicBezTo>
                  <a:pt x="69797" y="17941"/>
                  <a:pt x="66172" y="15790"/>
                  <a:pt x="62240" y="14132"/>
                </a:cubicBezTo>
                <a:cubicBezTo>
                  <a:pt x="58308" y="12473"/>
                  <a:pt x="53884" y="11612"/>
                  <a:pt x="48969" y="11612"/>
                </a:cubicBezTo>
                <a:cubicBezTo>
                  <a:pt x="43808" y="11612"/>
                  <a:pt x="38954" y="12596"/>
                  <a:pt x="34407" y="14562"/>
                </a:cubicBezTo>
                <a:cubicBezTo>
                  <a:pt x="29860" y="16528"/>
                  <a:pt x="25867" y="19170"/>
                  <a:pt x="22487" y="22549"/>
                </a:cubicBezTo>
                <a:cubicBezTo>
                  <a:pt x="19108" y="25928"/>
                  <a:pt x="16405" y="29922"/>
                  <a:pt x="14500" y="34469"/>
                </a:cubicBezTo>
                <a:cubicBezTo>
                  <a:pt x="12534" y="39015"/>
                  <a:pt x="11551" y="43869"/>
                  <a:pt x="11551" y="49030"/>
                </a:cubicBezTo>
                <a:cubicBezTo>
                  <a:pt x="11551" y="54007"/>
                  <a:pt x="12473" y="58799"/>
                  <a:pt x="14377" y="63346"/>
                </a:cubicBezTo>
                <a:cubicBezTo>
                  <a:pt x="16282" y="67893"/>
                  <a:pt x="18985" y="71948"/>
                  <a:pt x="22549" y="75511"/>
                </a:cubicBezTo>
                <a:lnTo>
                  <a:pt x="92162" y="145185"/>
                </a:lnTo>
                <a:lnTo>
                  <a:pt x="161836" y="75511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77" name="Volný tvar: obrazec 76">
            <a:extLst>
              <a:ext uri="{FF2B5EF4-FFF2-40B4-BE49-F238E27FC236}">
                <a16:creationId xmlns:a16="http://schemas.microsoft.com/office/drawing/2014/main" id="{65991B58-7DE3-D10E-697B-6925F74DAD38}"/>
              </a:ext>
            </a:extLst>
          </p:cNvPr>
          <p:cNvSpPr/>
          <p:nvPr/>
        </p:nvSpPr>
        <p:spPr>
          <a:xfrm>
            <a:off x="5421236" y="5024538"/>
            <a:ext cx="375103" cy="375103"/>
          </a:xfrm>
          <a:custGeom>
            <a:avLst/>
            <a:gdLst>
              <a:gd name="connsiteX0" fmla="*/ 161283 w 159746"/>
              <a:gd name="connsiteY0" fmla="*/ 0 h 159746"/>
              <a:gd name="connsiteX1" fmla="*/ 161283 w 159746"/>
              <a:gd name="connsiteY1" fmla="*/ 161283 h 159746"/>
              <a:gd name="connsiteX2" fmla="*/ 0 w 159746"/>
              <a:gd name="connsiteY2" fmla="*/ 161283 h 159746"/>
              <a:gd name="connsiteX3" fmla="*/ 0 w 159746"/>
              <a:gd name="connsiteY3" fmla="*/ 0 h 159746"/>
              <a:gd name="connsiteX4" fmla="*/ 161283 w 159746"/>
              <a:gd name="connsiteY4" fmla="*/ 0 h 159746"/>
              <a:gd name="connsiteX5" fmla="*/ 11489 w 159746"/>
              <a:gd name="connsiteY5" fmla="*/ 11489 h 159746"/>
              <a:gd name="connsiteX6" fmla="*/ 11489 w 159746"/>
              <a:gd name="connsiteY6" fmla="*/ 103651 h 159746"/>
              <a:gd name="connsiteX7" fmla="*/ 25006 w 159746"/>
              <a:gd name="connsiteY7" fmla="*/ 103651 h 159746"/>
              <a:gd name="connsiteX8" fmla="*/ 34837 w 159746"/>
              <a:gd name="connsiteY8" fmla="*/ 93821 h 159746"/>
              <a:gd name="connsiteX9" fmla="*/ 38892 w 159746"/>
              <a:gd name="connsiteY9" fmla="*/ 92100 h 159746"/>
              <a:gd name="connsiteX10" fmla="*/ 42947 w 159746"/>
              <a:gd name="connsiteY10" fmla="*/ 93821 h 159746"/>
              <a:gd name="connsiteX11" fmla="*/ 58861 w 159746"/>
              <a:gd name="connsiteY11" fmla="*/ 109672 h 159746"/>
              <a:gd name="connsiteX12" fmla="*/ 80795 w 159746"/>
              <a:gd name="connsiteY12" fmla="*/ 24453 h 159746"/>
              <a:gd name="connsiteX13" fmla="*/ 82823 w 159746"/>
              <a:gd name="connsiteY13" fmla="*/ 21320 h 159746"/>
              <a:gd name="connsiteX14" fmla="*/ 86386 w 159746"/>
              <a:gd name="connsiteY14" fmla="*/ 20091 h 159746"/>
              <a:gd name="connsiteX15" fmla="*/ 90011 w 159746"/>
              <a:gd name="connsiteY15" fmla="*/ 21320 h 159746"/>
              <a:gd name="connsiteX16" fmla="*/ 91977 w 159746"/>
              <a:gd name="connsiteY16" fmla="*/ 24515 h 159746"/>
              <a:gd name="connsiteX17" fmla="*/ 101132 w 159746"/>
              <a:gd name="connsiteY17" fmla="*/ 62055 h 159746"/>
              <a:gd name="connsiteX18" fmla="*/ 115202 w 159746"/>
              <a:gd name="connsiteY18" fmla="*/ 62055 h 159746"/>
              <a:gd name="connsiteX19" fmla="*/ 118766 w 159746"/>
              <a:gd name="connsiteY19" fmla="*/ 63284 h 159746"/>
              <a:gd name="connsiteX20" fmla="*/ 120793 w 159746"/>
              <a:gd name="connsiteY20" fmla="*/ 66418 h 159746"/>
              <a:gd name="connsiteX21" fmla="*/ 127245 w 159746"/>
              <a:gd name="connsiteY21" fmla="*/ 92162 h 159746"/>
              <a:gd name="connsiteX22" fmla="*/ 149732 w 159746"/>
              <a:gd name="connsiteY22" fmla="*/ 92162 h 159746"/>
              <a:gd name="connsiteX23" fmla="*/ 149732 w 159746"/>
              <a:gd name="connsiteY23" fmla="*/ 11489 h 159746"/>
              <a:gd name="connsiteX24" fmla="*/ 11489 w 159746"/>
              <a:gd name="connsiteY24" fmla="*/ 11489 h 159746"/>
              <a:gd name="connsiteX25" fmla="*/ 149732 w 159746"/>
              <a:gd name="connsiteY25" fmla="*/ 149732 h 159746"/>
              <a:gd name="connsiteX26" fmla="*/ 149732 w 159746"/>
              <a:gd name="connsiteY26" fmla="*/ 103651 h 159746"/>
              <a:gd name="connsiteX27" fmla="*/ 122759 w 159746"/>
              <a:gd name="connsiteY27" fmla="*/ 103651 h 159746"/>
              <a:gd name="connsiteX28" fmla="*/ 119134 w 159746"/>
              <a:gd name="connsiteY28" fmla="*/ 102422 h 159746"/>
              <a:gd name="connsiteX29" fmla="*/ 117168 w 159746"/>
              <a:gd name="connsiteY29" fmla="*/ 99228 h 159746"/>
              <a:gd name="connsiteX30" fmla="*/ 110717 w 159746"/>
              <a:gd name="connsiteY30" fmla="*/ 73606 h 159746"/>
              <a:gd name="connsiteX31" fmla="*/ 96647 w 159746"/>
              <a:gd name="connsiteY31" fmla="*/ 73606 h 159746"/>
              <a:gd name="connsiteX32" fmla="*/ 93022 w 159746"/>
              <a:gd name="connsiteY32" fmla="*/ 72377 h 159746"/>
              <a:gd name="connsiteX33" fmla="*/ 91056 w 159746"/>
              <a:gd name="connsiteY33" fmla="*/ 69183 h 159746"/>
              <a:gd name="connsiteX34" fmla="*/ 86202 w 159746"/>
              <a:gd name="connsiteY34" fmla="*/ 49583 h 159746"/>
              <a:gd name="connsiteX35" fmla="*/ 67462 w 159746"/>
              <a:gd name="connsiteY35" fmla="*/ 122391 h 159746"/>
              <a:gd name="connsiteX36" fmla="*/ 65435 w 159746"/>
              <a:gd name="connsiteY36" fmla="*/ 125524 h 159746"/>
              <a:gd name="connsiteX37" fmla="*/ 61871 w 159746"/>
              <a:gd name="connsiteY37" fmla="*/ 126753 h 159746"/>
              <a:gd name="connsiteX38" fmla="*/ 57816 w 159746"/>
              <a:gd name="connsiteY38" fmla="*/ 125033 h 159746"/>
              <a:gd name="connsiteX39" fmla="*/ 38831 w 159746"/>
              <a:gd name="connsiteY39" fmla="*/ 106047 h 159746"/>
              <a:gd name="connsiteX40" fmla="*/ 31335 w 159746"/>
              <a:gd name="connsiteY40" fmla="*/ 113543 h 159746"/>
              <a:gd name="connsiteX41" fmla="*/ 27280 w 159746"/>
              <a:gd name="connsiteY41" fmla="*/ 115264 h 159746"/>
              <a:gd name="connsiteX42" fmla="*/ 11428 w 159746"/>
              <a:gd name="connsiteY42" fmla="*/ 115264 h 159746"/>
              <a:gd name="connsiteX43" fmla="*/ 11428 w 159746"/>
              <a:gd name="connsiteY43" fmla="*/ 149855 h 159746"/>
              <a:gd name="connsiteX44" fmla="*/ 149732 w 159746"/>
              <a:gd name="connsiteY44" fmla="*/ 149855 h 15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59746" h="159746">
                <a:moveTo>
                  <a:pt x="161283" y="0"/>
                </a:moveTo>
                <a:lnTo>
                  <a:pt x="161283" y="161283"/>
                </a:lnTo>
                <a:lnTo>
                  <a:pt x="0" y="161283"/>
                </a:lnTo>
                <a:lnTo>
                  <a:pt x="0" y="0"/>
                </a:lnTo>
                <a:lnTo>
                  <a:pt x="161283" y="0"/>
                </a:lnTo>
                <a:close/>
                <a:moveTo>
                  <a:pt x="11489" y="11489"/>
                </a:moveTo>
                <a:lnTo>
                  <a:pt x="11489" y="103651"/>
                </a:lnTo>
                <a:lnTo>
                  <a:pt x="25006" y="103651"/>
                </a:lnTo>
                <a:lnTo>
                  <a:pt x="34837" y="93821"/>
                </a:lnTo>
                <a:cubicBezTo>
                  <a:pt x="36005" y="92653"/>
                  <a:pt x="37356" y="92100"/>
                  <a:pt x="38892" y="92100"/>
                </a:cubicBezTo>
                <a:cubicBezTo>
                  <a:pt x="40428" y="92100"/>
                  <a:pt x="41780" y="92653"/>
                  <a:pt x="42947" y="93821"/>
                </a:cubicBezTo>
                <a:lnTo>
                  <a:pt x="58861" y="109672"/>
                </a:lnTo>
                <a:lnTo>
                  <a:pt x="80795" y="24453"/>
                </a:lnTo>
                <a:cubicBezTo>
                  <a:pt x="81102" y="23163"/>
                  <a:pt x="81778" y="22180"/>
                  <a:pt x="82823" y="21320"/>
                </a:cubicBezTo>
                <a:cubicBezTo>
                  <a:pt x="83867" y="20521"/>
                  <a:pt x="85035" y="20091"/>
                  <a:pt x="86386" y="20091"/>
                </a:cubicBezTo>
                <a:cubicBezTo>
                  <a:pt x="87738" y="20091"/>
                  <a:pt x="88967" y="20521"/>
                  <a:pt x="90011" y="21320"/>
                </a:cubicBezTo>
                <a:cubicBezTo>
                  <a:pt x="91056" y="22119"/>
                  <a:pt x="91670" y="23225"/>
                  <a:pt x="91977" y="24515"/>
                </a:cubicBezTo>
                <a:lnTo>
                  <a:pt x="101132" y="62055"/>
                </a:lnTo>
                <a:lnTo>
                  <a:pt x="115202" y="62055"/>
                </a:lnTo>
                <a:cubicBezTo>
                  <a:pt x="116492" y="62055"/>
                  <a:pt x="117721" y="62486"/>
                  <a:pt x="118766" y="63284"/>
                </a:cubicBezTo>
                <a:cubicBezTo>
                  <a:pt x="119810" y="64083"/>
                  <a:pt x="120486" y="65127"/>
                  <a:pt x="120793" y="66418"/>
                </a:cubicBezTo>
                <a:lnTo>
                  <a:pt x="127245" y="92162"/>
                </a:lnTo>
                <a:lnTo>
                  <a:pt x="149732" y="92162"/>
                </a:lnTo>
                <a:lnTo>
                  <a:pt x="149732" y="11489"/>
                </a:lnTo>
                <a:lnTo>
                  <a:pt x="11489" y="11489"/>
                </a:lnTo>
                <a:close/>
                <a:moveTo>
                  <a:pt x="149732" y="149732"/>
                </a:moveTo>
                <a:lnTo>
                  <a:pt x="149732" y="103651"/>
                </a:lnTo>
                <a:lnTo>
                  <a:pt x="122759" y="103651"/>
                </a:lnTo>
                <a:cubicBezTo>
                  <a:pt x="121408" y="103651"/>
                  <a:pt x="120179" y="103221"/>
                  <a:pt x="119134" y="102422"/>
                </a:cubicBezTo>
                <a:cubicBezTo>
                  <a:pt x="118090" y="101623"/>
                  <a:pt x="117475" y="100518"/>
                  <a:pt x="117168" y="99228"/>
                </a:cubicBezTo>
                <a:lnTo>
                  <a:pt x="110717" y="73606"/>
                </a:lnTo>
                <a:lnTo>
                  <a:pt x="96647" y="73606"/>
                </a:lnTo>
                <a:cubicBezTo>
                  <a:pt x="95295" y="73606"/>
                  <a:pt x="94066" y="73176"/>
                  <a:pt x="93022" y="72377"/>
                </a:cubicBezTo>
                <a:cubicBezTo>
                  <a:pt x="91977" y="71579"/>
                  <a:pt x="91363" y="70473"/>
                  <a:pt x="91056" y="69183"/>
                </a:cubicBezTo>
                <a:lnTo>
                  <a:pt x="86202" y="49583"/>
                </a:lnTo>
                <a:lnTo>
                  <a:pt x="67462" y="122391"/>
                </a:lnTo>
                <a:cubicBezTo>
                  <a:pt x="67155" y="123681"/>
                  <a:pt x="66479" y="124664"/>
                  <a:pt x="65435" y="125524"/>
                </a:cubicBezTo>
                <a:cubicBezTo>
                  <a:pt x="64390" y="126323"/>
                  <a:pt x="63223" y="126753"/>
                  <a:pt x="61871" y="126753"/>
                </a:cubicBezTo>
                <a:cubicBezTo>
                  <a:pt x="60335" y="126753"/>
                  <a:pt x="58983" y="126200"/>
                  <a:pt x="57816" y="125033"/>
                </a:cubicBezTo>
                <a:lnTo>
                  <a:pt x="38831" y="106047"/>
                </a:lnTo>
                <a:lnTo>
                  <a:pt x="31335" y="113543"/>
                </a:lnTo>
                <a:cubicBezTo>
                  <a:pt x="30168" y="114710"/>
                  <a:pt x="28816" y="115264"/>
                  <a:pt x="27280" y="115264"/>
                </a:cubicBezTo>
                <a:lnTo>
                  <a:pt x="11428" y="115264"/>
                </a:lnTo>
                <a:lnTo>
                  <a:pt x="11428" y="149855"/>
                </a:lnTo>
                <a:lnTo>
                  <a:pt x="149732" y="149855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78" name="Volný tvar: obrazec 77">
            <a:extLst>
              <a:ext uri="{FF2B5EF4-FFF2-40B4-BE49-F238E27FC236}">
                <a16:creationId xmlns:a16="http://schemas.microsoft.com/office/drawing/2014/main" id="{F6C80162-2000-B2E1-AF9F-934E0713910A}"/>
              </a:ext>
            </a:extLst>
          </p:cNvPr>
          <p:cNvSpPr/>
          <p:nvPr/>
        </p:nvSpPr>
        <p:spPr>
          <a:xfrm>
            <a:off x="11222364" y="1373660"/>
            <a:ext cx="396064" cy="410210"/>
          </a:xfrm>
          <a:custGeom>
            <a:avLst/>
            <a:gdLst>
              <a:gd name="connsiteX0" fmla="*/ 86448 w 172035"/>
              <a:gd name="connsiteY0" fmla="*/ 0 h 178179"/>
              <a:gd name="connsiteX1" fmla="*/ 95172 w 172035"/>
              <a:gd name="connsiteY1" fmla="*/ 614 h 178179"/>
              <a:gd name="connsiteX2" fmla="*/ 103221 w 172035"/>
              <a:gd name="connsiteY2" fmla="*/ 2396 h 178179"/>
              <a:gd name="connsiteX3" fmla="*/ 110902 w 172035"/>
              <a:gd name="connsiteY3" fmla="*/ 5468 h 178179"/>
              <a:gd name="connsiteX4" fmla="*/ 118582 w 172035"/>
              <a:gd name="connsiteY4" fmla="*/ 9769 h 178179"/>
              <a:gd name="connsiteX5" fmla="*/ 131546 w 172035"/>
              <a:gd name="connsiteY5" fmla="*/ 16528 h 178179"/>
              <a:gd name="connsiteX6" fmla="*/ 144694 w 172035"/>
              <a:gd name="connsiteY6" fmla="*/ 20583 h 178179"/>
              <a:gd name="connsiteX7" fmla="*/ 158395 w 172035"/>
              <a:gd name="connsiteY7" fmla="*/ 22549 h 178179"/>
              <a:gd name="connsiteX8" fmla="*/ 172895 w 172035"/>
              <a:gd name="connsiteY8" fmla="*/ 23102 h 178179"/>
              <a:gd name="connsiteX9" fmla="*/ 172895 w 172035"/>
              <a:gd name="connsiteY9" fmla="*/ 69183 h 178179"/>
              <a:gd name="connsiteX10" fmla="*/ 169577 w 172035"/>
              <a:gd name="connsiteY10" fmla="*/ 94128 h 178179"/>
              <a:gd name="connsiteX11" fmla="*/ 160484 w 172035"/>
              <a:gd name="connsiteY11" fmla="*/ 116492 h 178179"/>
              <a:gd name="connsiteX12" fmla="*/ 146783 w 172035"/>
              <a:gd name="connsiteY12" fmla="*/ 136461 h 178179"/>
              <a:gd name="connsiteX13" fmla="*/ 129579 w 172035"/>
              <a:gd name="connsiteY13" fmla="*/ 154033 h 178179"/>
              <a:gd name="connsiteX14" fmla="*/ 109980 w 172035"/>
              <a:gd name="connsiteY14" fmla="*/ 169393 h 178179"/>
              <a:gd name="connsiteX15" fmla="*/ 89213 w 172035"/>
              <a:gd name="connsiteY15" fmla="*/ 182542 h 178179"/>
              <a:gd name="connsiteX16" fmla="*/ 86448 w 172035"/>
              <a:gd name="connsiteY16" fmla="*/ 184139 h 178179"/>
              <a:gd name="connsiteX17" fmla="*/ 83683 w 172035"/>
              <a:gd name="connsiteY17" fmla="*/ 182542 h 178179"/>
              <a:gd name="connsiteX18" fmla="*/ 62916 w 172035"/>
              <a:gd name="connsiteY18" fmla="*/ 169393 h 178179"/>
              <a:gd name="connsiteX19" fmla="*/ 43316 w 172035"/>
              <a:gd name="connsiteY19" fmla="*/ 154033 h 178179"/>
              <a:gd name="connsiteX20" fmla="*/ 26112 w 172035"/>
              <a:gd name="connsiteY20" fmla="*/ 136461 h 178179"/>
              <a:gd name="connsiteX21" fmla="*/ 12411 w 172035"/>
              <a:gd name="connsiteY21" fmla="*/ 116492 h 178179"/>
              <a:gd name="connsiteX22" fmla="*/ 3318 w 172035"/>
              <a:gd name="connsiteY22" fmla="*/ 94128 h 178179"/>
              <a:gd name="connsiteX23" fmla="*/ 0 w 172035"/>
              <a:gd name="connsiteY23" fmla="*/ 69183 h 178179"/>
              <a:gd name="connsiteX24" fmla="*/ 0 w 172035"/>
              <a:gd name="connsiteY24" fmla="*/ 23102 h 178179"/>
              <a:gd name="connsiteX25" fmla="*/ 14500 w 172035"/>
              <a:gd name="connsiteY25" fmla="*/ 22549 h 178179"/>
              <a:gd name="connsiteX26" fmla="*/ 28201 w 172035"/>
              <a:gd name="connsiteY26" fmla="*/ 20583 h 178179"/>
              <a:gd name="connsiteX27" fmla="*/ 41350 w 172035"/>
              <a:gd name="connsiteY27" fmla="*/ 16528 h 178179"/>
              <a:gd name="connsiteX28" fmla="*/ 54314 w 172035"/>
              <a:gd name="connsiteY28" fmla="*/ 9769 h 178179"/>
              <a:gd name="connsiteX29" fmla="*/ 69613 w 172035"/>
              <a:gd name="connsiteY29" fmla="*/ 2458 h 178179"/>
              <a:gd name="connsiteX30" fmla="*/ 86448 w 172035"/>
              <a:gd name="connsiteY30" fmla="*/ 0 h 178179"/>
              <a:gd name="connsiteX31" fmla="*/ 161344 w 172035"/>
              <a:gd name="connsiteY31" fmla="*/ 34407 h 178179"/>
              <a:gd name="connsiteX32" fmla="*/ 135662 w 172035"/>
              <a:gd name="connsiteY32" fmla="*/ 30106 h 178179"/>
              <a:gd name="connsiteX33" fmla="*/ 112007 w 172035"/>
              <a:gd name="connsiteY33" fmla="*/ 19231 h 178179"/>
              <a:gd name="connsiteX34" fmla="*/ 99842 w 172035"/>
              <a:gd name="connsiteY34" fmla="*/ 13456 h 178179"/>
              <a:gd name="connsiteX35" fmla="*/ 86448 w 172035"/>
              <a:gd name="connsiteY35" fmla="*/ 11612 h 178179"/>
              <a:gd name="connsiteX36" fmla="*/ 73054 w 172035"/>
              <a:gd name="connsiteY36" fmla="*/ 13456 h 178179"/>
              <a:gd name="connsiteX37" fmla="*/ 60888 w 172035"/>
              <a:gd name="connsiteY37" fmla="*/ 19231 h 178179"/>
              <a:gd name="connsiteX38" fmla="*/ 37234 w 172035"/>
              <a:gd name="connsiteY38" fmla="*/ 30106 h 178179"/>
              <a:gd name="connsiteX39" fmla="*/ 11551 w 172035"/>
              <a:gd name="connsiteY39" fmla="*/ 34407 h 178179"/>
              <a:gd name="connsiteX40" fmla="*/ 11551 w 172035"/>
              <a:gd name="connsiteY40" fmla="*/ 69121 h 178179"/>
              <a:gd name="connsiteX41" fmla="*/ 14562 w 172035"/>
              <a:gd name="connsiteY41" fmla="*/ 91056 h 178179"/>
              <a:gd name="connsiteX42" fmla="*/ 22794 w 172035"/>
              <a:gd name="connsiteY42" fmla="*/ 111147 h 178179"/>
              <a:gd name="connsiteX43" fmla="*/ 35206 w 172035"/>
              <a:gd name="connsiteY43" fmla="*/ 129211 h 178179"/>
              <a:gd name="connsiteX44" fmla="*/ 50689 w 172035"/>
              <a:gd name="connsiteY44" fmla="*/ 145185 h 178179"/>
              <a:gd name="connsiteX45" fmla="*/ 68077 w 172035"/>
              <a:gd name="connsiteY45" fmla="*/ 159071 h 178179"/>
              <a:gd name="connsiteX46" fmla="*/ 86387 w 172035"/>
              <a:gd name="connsiteY46" fmla="*/ 170745 h 178179"/>
              <a:gd name="connsiteX47" fmla="*/ 104696 w 172035"/>
              <a:gd name="connsiteY47" fmla="*/ 159071 h 178179"/>
              <a:gd name="connsiteX48" fmla="*/ 122083 w 172035"/>
              <a:gd name="connsiteY48" fmla="*/ 145185 h 178179"/>
              <a:gd name="connsiteX49" fmla="*/ 137567 w 172035"/>
              <a:gd name="connsiteY49" fmla="*/ 129211 h 178179"/>
              <a:gd name="connsiteX50" fmla="*/ 149978 w 172035"/>
              <a:gd name="connsiteY50" fmla="*/ 111147 h 178179"/>
              <a:gd name="connsiteX51" fmla="*/ 158211 w 172035"/>
              <a:gd name="connsiteY51" fmla="*/ 91056 h 178179"/>
              <a:gd name="connsiteX52" fmla="*/ 161221 w 172035"/>
              <a:gd name="connsiteY52" fmla="*/ 69121 h 178179"/>
              <a:gd name="connsiteX53" fmla="*/ 161221 w 172035"/>
              <a:gd name="connsiteY53" fmla="*/ 34407 h 17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72035" h="178179">
                <a:moveTo>
                  <a:pt x="86448" y="0"/>
                </a:moveTo>
                <a:cubicBezTo>
                  <a:pt x="89520" y="0"/>
                  <a:pt x="92408" y="185"/>
                  <a:pt x="95172" y="614"/>
                </a:cubicBezTo>
                <a:cubicBezTo>
                  <a:pt x="97938" y="1044"/>
                  <a:pt x="100641" y="1598"/>
                  <a:pt x="103221" y="2396"/>
                </a:cubicBezTo>
                <a:cubicBezTo>
                  <a:pt x="105801" y="3195"/>
                  <a:pt x="108382" y="4239"/>
                  <a:pt x="110902" y="5468"/>
                </a:cubicBezTo>
                <a:cubicBezTo>
                  <a:pt x="113420" y="6697"/>
                  <a:pt x="116001" y="8110"/>
                  <a:pt x="118582" y="9769"/>
                </a:cubicBezTo>
                <a:cubicBezTo>
                  <a:pt x="122882" y="12534"/>
                  <a:pt x="127244" y="14807"/>
                  <a:pt x="131546" y="16528"/>
                </a:cubicBezTo>
                <a:cubicBezTo>
                  <a:pt x="135846" y="18248"/>
                  <a:pt x="140270" y="19600"/>
                  <a:pt x="144694" y="20583"/>
                </a:cubicBezTo>
                <a:cubicBezTo>
                  <a:pt x="149118" y="21566"/>
                  <a:pt x="153664" y="22180"/>
                  <a:pt x="158395" y="22549"/>
                </a:cubicBezTo>
                <a:cubicBezTo>
                  <a:pt x="163126" y="22917"/>
                  <a:pt x="167918" y="23102"/>
                  <a:pt x="172895" y="23102"/>
                </a:cubicBezTo>
                <a:lnTo>
                  <a:pt x="172895" y="69183"/>
                </a:lnTo>
                <a:cubicBezTo>
                  <a:pt x="172895" y="77969"/>
                  <a:pt x="171789" y="86263"/>
                  <a:pt x="169577" y="94128"/>
                </a:cubicBezTo>
                <a:cubicBezTo>
                  <a:pt x="167366" y="101992"/>
                  <a:pt x="164355" y="109427"/>
                  <a:pt x="160484" y="116492"/>
                </a:cubicBezTo>
                <a:cubicBezTo>
                  <a:pt x="156613" y="123558"/>
                  <a:pt x="152005" y="130194"/>
                  <a:pt x="146783" y="136461"/>
                </a:cubicBezTo>
                <a:cubicBezTo>
                  <a:pt x="141561" y="142728"/>
                  <a:pt x="135785" y="148565"/>
                  <a:pt x="129579" y="154033"/>
                </a:cubicBezTo>
                <a:cubicBezTo>
                  <a:pt x="123374" y="159501"/>
                  <a:pt x="116861" y="164662"/>
                  <a:pt x="109980" y="169393"/>
                </a:cubicBezTo>
                <a:cubicBezTo>
                  <a:pt x="103098" y="174124"/>
                  <a:pt x="96217" y="178486"/>
                  <a:pt x="89213" y="182542"/>
                </a:cubicBezTo>
                <a:lnTo>
                  <a:pt x="86448" y="184139"/>
                </a:lnTo>
                <a:lnTo>
                  <a:pt x="83683" y="182542"/>
                </a:lnTo>
                <a:cubicBezTo>
                  <a:pt x="76740" y="178548"/>
                  <a:pt x="69797" y="174124"/>
                  <a:pt x="62916" y="169393"/>
                </a:cubicBezTo>
                <a:cubicBezTo>
                  <a:pt x="56034" y="164662"/>
                  <a:pt x="49522" y="159562"/>
                  <a:pt x="43316" y="154033"/>
                </a:cubicBezTo>
                <a:cubicBezTo>
                  <a:pt x="37111" y="148565"/>
                  <a:pt x="31396" y="142666"/>
                  <a:pt x="26112" y="136461"/>
                </a:cubicBezTo>
                <a:cubicBezTo>
                  <a:pt x="20829" y="130255"/>
                  <a:pt x="16282" y="123558"/>
                  <a:pt x="12411" y="116492"/>
                </a:cubicBezTo>
                <a:cubicBezTo>
                  <a:pt x="8540" y="109427"/>
                  <a:pt x="5530" y="101992"/>
                  <a:pt x="3318" y="94128"/>
                </a:cubicBezTo>
                <a:cubicBezTo>
                  <a:pt x="1106" y="86263"/>
                  <a:pt x="0" y="77969"/>
                  <a:pt x="0" y="69183"/>
                </a:cubicBezTo>
                <a:lnTo>
                  <a:pt x="0" y="23102"/>
                </a:lnTo>
                <a:cubicBezTo>
                  <a:pt x="4977" y="23102"/>
                  <a:pt x="9830" y="22917"/>
                  <a:pt x="14500" y="22549"/>
                </a:cubicBezTo>
                <a:cubicBezTo>
                  <a:pt x="19170" y="22180"/>
                  <a:pt x="23716" y="21504"/>
                  <a:pt x="28201" y="20583"/>
                </a:cubicBezTo>
                <a:cubicBezTo>
                  <a:pt x="32687" y="19661"/>
                  <a:pt x="37049" y="18248"/>
                  <a:pt x="41350" y="16528"/>
                </a:cubicBezTo>
                <a:cubicBezTo>
                  <a:pt x="45651" y="14807"/>
                  <a:pt x="50013" y="12534"/>
                  <a:pt x="54314" y="9769"/>
                </a:cubicBezTo>
                <a:cubicBezTo>
                  <a:pt x="59414" y="6451"/>
                  <a:pt x="64513" y="4055"/>
                  <a:pt x="69613" y="2458"/>
                </a:cubicBezTo>
                <a:cubicBezTo>
                  <a:pt x="74713" y="860"/>
                  <a:pt x="80365" y="0"/>
                  <a:pt x="86448" y="0"/>
                </a:cubicBezTo>
                <a:close/>
                <a:moveTo>
                  <a:pt x="161344" y="34407"/>
                </a:moveTo>
                <a:cubicBezTo>
                  <a:pt x="152374" y="33916"/>
                  <a:pt x="143834" y="32502"/>
                  <a:pt x="135662" y="30106"/>
                </a:cubicBezTo>
                <a:cubicBezTo>
                  <a:pt x="127490" y="27710"/>
                  <a:pt x="119564" y="24085"/>
                  <a:pt x="112007" y="19231"/>
                </a:cubicBezTo>
                <a:cubicBezTo>
                  <a:pt x="107952" y="16589"/>
                  <a:pt x="103836" y="14685"/>
                  <a:pt x="99842" y="13456"/>
                </a:cubicBezTo>
                <a:cubicBezTo>
                  <a:pt x="95787" y="12227"/>
                  <a:pt x="91363" y="11612"/>
                  <a:pt x="86448" y="11612"/>
                </a:cubicBezTo>
                <a:cubicBezTo>
                  <a:pt x="81532" y="11612"/>
                  <a:pt x="77109" y="12227"/>
                  <a:pt x="73054" y="13456"/>
                </a:cubicBezTo>
                <a:cubicBezTo>
                  <a:pt x="68998" y="14685"/>
                  <a:pt x="64944" y="16589"/>
                  <a:pt x="60888" y="19231"/>
                </a:cubicBezTo>
                <a:cubicBezTo>
                  <a:pt x="53331" y="24085"/>
                  <a:pt x="45467" y="27710"/>
                  <a:pt x="37234" y="30106"/>
                </a:cubicBezTo>
                <a:cubicBezTo>
                  <a:pt x="29062" y="32502"/>
                  <a:pt x="20460" y="33977"/>
                  <a:pt x="11551" y="34407"/>
                </a:cubicBezTo>
                <a:lnTo>
                  <a:pt x="11551" y="69121"/>
                </a:lnTo>
                <a:cubicBezTo>
                  <a:pt x="11551" y="76740"/>
                  <a:pt x="12534" y="84051"/>
                  <a:pt x="14562" y="91056"/>
                </a:cubicBezTo>
                <a:cubicBezTo>
                  <a:pt x="16589" y="98060"/>
                  <a:pt x="19293" y="104757"/>
                  <a:pt x="22794" y="111147"/>
                </a:cubicBezTo>
                <a:cubicBezTo>
                  <a:pt x="26297" y="117537"/>
                  <a:pt x="30413" y="123496"/>
                  <a:pt x="35206" y="129211"/>
                </a:cubicBezTo>
                <a:cubicBezTo>
                  <a:pt x="39998" y="134863"/>
                  <a:pt x="45159" y="140209"/>
                  <a:pt x="50689" y="145185"/>
                </a:cubicBezTo>
                <a:cubicBezTo>
                  <a:pt x="56219" y="150162"/>
                  <a:pt x="61994" y="154770"/>
                  <a:pt x="68077" y="159071"/>
                </a:cubicBezTo>
                <a:cubicBezTo>
                  <a:pt x="74160" y="163311"/>
                  <a:pt x="80242" y="167243"/>
                  <a:pt x="86387" y="170745"/>
                </a:cubicBezTo>
                <a:cubicBezTo>
                  <a:pt x="92531" y="167181"/>
                  <a:pt x="98613" y="163311"/>
                  <a:pt x="104696" y="159071"/>
                </a:cubicBezTo>
                <a:cubicBezTo>
                  <a:pt x="110779" y="154832"/>
                  <a:pt x="116615" y="150162"/>
                  <a:pt x="122083" y="145185"/>
                </a:cubicBezTo>
                <a:cubicBezTo>
                  <a:pt x="127552" y="140209"/>
                  <a:pt x="132774" y="134863"/>
                  <a:pt x="137567" y="129211"/>
                </a:cubicBezTo>
                <a:cubicBezTo>
                  <a:pt x="142359" y="123558"/>
                  <a:pt x="146537" y="117537"/>
                  <a:pt x="149978" y="111147"/>
                </a:cubicBezTo>
                <a:cubicBezTo>
                  <a:pt x="153418" y="104757"/>
                  <a:pt x="156184" y="98121"/>
                  <a:pt x="158211" y="91056"/>
                </a:cubicBezTo>
                <a:cubicBezTo>
                  <a:pt x="160238" y="84051"/>
                  <a:pt x="161221" y="76740"/>
                  <a:pt x="161221" y="69121"/>
                </a:cubicBezTo>
                <a:lnTo>
                  <a:pt x="161221" y="34407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79" name="Volný tvar: obrazec 78">
            <a:extLst>
              <a:ext uri="{FF2B5EF4-FFF2-40B4-BE49-F238E27FC236}">
                <a16:creationId xmlns:a16="http://schemas.microsoft.com/office/drawing/2014/main" id="{8D33B6DD-7569-A3BC-B237-8826FCBF0966}"/>
              </a:ext>
            </a:extLst>
          </p:cNvPr>
          <p:cNvSpPr/>
          <p:nvPr/>
        </p:nvSpPr>
        <p:spPr>
          <a:xfrm>
            <a:off x="3446797" y="4064665"/>
            <a:ext cx="448116" cy="448116"/>
          </a:xfrm>
          <a:custGeom>
            <a:avLst/>
            <a:gdLst>
              <a:gd name="connsiteX0" fmla="*/ 86447 w 172035"/>
              <a:gd name="connsiteY0" fmla="*/ 0 h 172035"/>
              <a:gd name="connsiteX1" fmla="*/ 109366 w 172035"/>
              <a:gd name="connsiteY1" fmla="*/ 3134 h 172035"/>
              <a:gd name="connsiteX2" fmla="*/ 130010 w 172035"/>
              <a:gd name="connsiteY2" fmla="*/ 11858 h 172035"/>
              <a:gd name="connsiteX3" fmla="*/ 147520 w 172035"/>
              <a:gd name="connsiteY3" fmla="*/ 25375 h 172035"/>
              <a:gd name="connsiteX4" fmla="*/ 161037 w 172035"/>
              <a:gd name="connsiteY4" fmla="*/ 42886 h 172035"/>
              <a:gd name="connsiteX5" fmla="*/ 169762 w 172035"/>
              <a:gd name="connsiteY5" fmla="*/ 63530 h 172035"/>
              <a:gd name="connsiteX6" fmla="*/ 172895 w 172035"/>
              <a:gd name="connsiteY6" fmla="*/ 86448 h 172035"/>
              <a:gd name="connsiteX7" fmla="*/ 169762 w 172035"/>
              <a:gd name="connsiteY7" fmla="*/ 109365 h 172035"/>
              <a:gd name="connsiteX8" fmla="*/ 161037 w 172035"/>
              <a:gd name="connsiteY8" fmla="*/ 130009 h 172035"/>
              <a:gd name="connsiteX9" fmla="*/ 147520 w 172035"/>
              <a:gd name="connsiteY9" fmla="*/ 147520 h 172035"/>
              <a:gd name="connsiteX10" fmla="*/ 130010 w 172035"/>
              <a:gd name="connsiteY10" fmla="*/ 161037 h 172035"/>
              <a:gd name="connsiteX11" fmla="*/ 109366 w 172035"/>
              <a:gd name="connsiteY11" fmla="*/ 169762 h 172035"/>
              <a:gd name="connsiteX12" fmla="*/ 86447 w 172035"/>
              <a:gd name="connsiteY12" fmla="*/ 172895 h 172035"/>
              <a:gd name="connsiteX13" fmla="*/ 63530 w 172035"/>
              <a:gd name="connsiteY13" fmla="*/ 169762 h 172035"/>
              <a:gd name="connsiteX14" fmla="*/ 42886 w 172035"/>
              <a:gd name="connsiteY14" fmla="*/ 161037 h 172035"/>
              <a:gd name="connsiteX15" fmla="*/ 25375 w 172035"/>
              <a:gd name="connsiteY15" fmla="*/ 147520 h 172035"/>
              <a:gd name="connsiteX16" fmla="*/ 11858 w 172035"/>
              <a:gd name="connsiteY16" fmla="*/ 130009 h 172035"/>
              <a:gd name="connsiteX17" fmla="*/ 3134 w 172035"/>
              <a:gd name="connsiteY17" fmla="*/ 109365 h 172035"/>
              <a:gd name="connsiteX18" fmla="*/ 0 w 172035"/>
              <a:gd name="connsiteY18" fmla="*/ 86448 h 172035"/>
              <a:gd name="connsiteX19" fmla="*/ 3134 w 172035"/>
              <a:gd name="connsiteY19" fmla="*/ 63530 h 172035"/>
              <a:gd name="connsiteX20" fmla="*/ 11858 w 172035"/>
              <a:gd name="connsiteY20" fmla="*/ 42886 h 172035"/>
              <a:gd name="connsiteX21" fmla="*/ 25375 w 172035"/>
              <a:gd name="connsiteY21" fmla="*/ 25375 h 172035"/>
              <a:gd name="connsiteX22" fmla="*/ 42886 w 172035"/>
              <a:gd name="connsiteY22" fmla="*/ 11858 h 172035"/>
              <a:gd name="connsiteX23" fmla="*/ 63530 w 172035"/>
              <a:gd name="connsiteY23" fmla="*/ 3134 h 172035"/>
              <a:gd name="connsiteX24" fmla="*/ 86447 w 172035"/>
              <a:gd name="connsiteY24" fmla="*/ 0 h 172035"/>
              <a:gd name="connsiteX25" fmla="*/ 86447 w 172035"/>
              <a:gd name="connsiteY25" fmla="*/ 161283 h 172035"/>
              <a:gd name="connsiteX26" fmla="*/ 106355 w 172035"/>
              <a:gd name="connsiteY26" fmla="*/ 158580 h 172035"/>
              <a:gd name="connsiteX27" fmla="*/ 124234 w 172035"/>
              <a:gd name="connsiteY27" fmla="*/ 151022 h 172035"/>
              <a:gd name="connsiteX28" fmla="*/ 139410 w 172035"/>
              <a:gd name="connsiteY28" fmla="*/ 139348 h 172035"/>
              <a:gd name="connsiteX29" fmla="*/ 151084 w 172035"/>
              <a:gd name="connsiteY29" fmla="*/ 124173 h 172035"/>
              <a:gd name="connsiteX30" fmla="*/ 158641 w 172035"/>
              <a:gd name="connsiteY30" fmla="*/ 106293 h 172035"/>
              <a:gd name="connsiteX31" fmla="*/ 161344 w 172035"/>
              <a:gd name="connsiteY31" fmla="*/ 86386 h 172035"/>
              <a:gd name="connsiteX32" fmla="*/ 158641 w 172035"/>
              <a:gd name="connsiteY32" fmla="*/ 66479 h 172035"/>
              <a:gd name="connsiteX33" fmla="*/ 151084 w 172035"/>
              <a:gd name="connsiteY33" fmla="*/ 48600 h 172035"/>
              <a:gd name="connsiteX34" fmla="*/ 139410 w 172035"/>
              <a:gd name="connsiteY34" fmla="*/ 33424 h 172035"/>
              <a:gd name="connsiteX35" fmla="*/ 124234 w 172035"/>
              <a:gd name="connsiteY35" fmla="*/ 21750 h 172035"/>
              <a:gd name="connsiteX36" fmla="*/ 106355 w 172035"/>
              <a:gd name="connsiteY36" fmla="*/ 14193 h 172035"/>
              <a:gd name="connsiteX37" fmla="*/ 86447 w 172035"/>
              <a:gd name="connsiteY37" fmla="*/ 11489 h 172035"/>
              <a:gd name="connsiteX38" fmla="*/ 66540 w 172035"/>
              <a:gd name="connsiteY38" fmla="*/ 14193 h 172035"/>
              <a:gd name="connsiteX39" fmla="*/ 48662 w 172035"/>
              <a:gd name="connsiteY39" fmla="*/ 21750 h 172035"/>
              <a:gd name="connsiteX40" fmla="*/ 33485 w 172035"/>
              <a:gd name="connsiteY40" fmla="*/ 33424 h 172035"/>
              <a:gd name="connsiteX41" fmla="*/ 21812 w 172035"/>
              <a:gd name="connsiteY41" fmla="*/ 48600 h 172035"/>
              <a:gd name="connsiteX42" fmla="*/ 14254 w 172035"/>
              <a:gd name="connsiteY42" fmla="*/ 66479 h 172035"/>
              <a:gd name="connsiteX43" fmla="*/ 11551 w 172035"/>
              <a:gd name="connsiteY43" fmla="*/ 86386 h 172035"/>
              <a:gd name="connsiteX44" fmla="*/ 14254 w 172035"/>
              <a:gd name="connsiteY44" fmla="*/ 106293 h 172035"/>
              <a:gd name="connsiteX45" fmla="*/ 21812 w 172035"/>
              <a:gd name="connsiteY45" fmla="*/ 124173 h 172035"/>
              <a:gd name="connsiteX46" fmla="*/ 33485 w 172035"/>
              <a:gd name="connsiteY46" fmla="*/ 139348 h 172035"/>
              <a:gd name="connsiteX47" fmla="*/ 48662 w 172035"/>
              <a:gd name="connsiteY47" fmla="*/ 151022 h 172035"/>
              <a:gd name="connsiteX48" fmla="*/ 66540 w 172035"/>
              <a:gd name="connsiteY48" fmla="*/ 158580 h 172035"/>
              <a:gd name="connsiteX49" fmla="*/ 86447 w 172035"/>
              <a:gd name="connsiteY49" fmla="*/ 161283 h 172035"/>
              <a:gd name="connsiteX50" fmla="*/ 107706 w 172035"/>
              <a:gd name="connsiteY50" fmla="*/ 39261 h 172035"/>
              <a:gd name="connsiteX51" fmla="*/ 86202 w 172035"/>
              <a:gd name="connsiteY51" fmla="*/ 34591 h 172035"/>
              <a:gd name="connsiteX52" fmla="*/ 72501 w 172035"/>
              <a:gd name="connsiteY52" fmla="*/ 36435 h 172035"/>
              <a:gd name="connsiteX53" fmla="*/ 60151 w 172035"/>
              <a:gd name="connsiteY53" fmla="*/ 41718 h 172035"/>
              <a:gd name="connsiteX54" fmla="*/ 49706 w 172035"/>
              <a:gd name="connsiteY54" fmla="*/ 49890 h 172035"/>
              <a:gd name="connsiteX55" fmla="*/ 41657 w 172035"/>
              <a:gd name="connsiteY55" fmla="*/ 60397 h 172035"/>
              <a:gd name="connsiteX56" fmla="*/ 36435 w 172035"/>
              <a:gd name="connsiteY56" fmla="*/ 72746 h 172035"/>
              <a:gd name="connsiteX57" fmla="*/ 34591 w 172035"/>
              <a:gd name="connsiteY57" fmla="*/ 86448 h 172035"/>
              <a:gd name="connsiteX58" fmla="*/ 38524 w 172035"/>
              <a:gd name="connsiteY58" fmla="*/ 106293 h 172035"/>
              <a:gd name="connsiteX59" fmla="*/ 49767 w 172035"/>
              <a:gd name="connsiteY59" fmla="*/ 123067 h 172035"/>
              <a:gd name="connsiteX60" fmla="*/ 41596 w 172035"/>
              <a:gd name="connsiteY60" fmla="*/ 131238 h 172035"/>
              <a:gd name="connsiteX61" fmla="*/ 27833 w 172035"/>
              <a:gd name="connsiteY61" fmla="*/ 110656 h 172035"/>
              <a:gd name="connsiteX62" fmla="*/ 23040 w 172035"/>
              <a:gd name="connsiteY62" fmla="*/ 86386 h 172035"/>
              <a:gd name="connsiteX63" fmla="*/ 25314 w 172035"/>
              <a:gd name="connsiteY63" fmla="*/ 69551 h 172035"/>
              <a:gd name="connsiteX64" fmla="*/ 31704 w 172035"/>
              <a:gd name="connsiteY64" fmla="*/ 54437 h 172035"/>
              <a:gd name="connsiteX65" fmla="*/ 41596 w 172035"/>
              <a:gd name="connsiteY65" fmla="*/ 41657 h 172035"/>
              <a:gd name="connsiteX66" fmla="*/ 54375 w 172035"/>
              <a:gd name="connsiteY66" fmla="*/ 31826 h 172035"/>
              <a:gd name="connsiteX67" fmla="*/ 69490 w 172035"/>
              <a:gd name="connsiteY67" fmla="*/ 25498 h 172035"/>
              <a:gd name="connsiteX68" fmla="*/ 86387 w 172035"/>
              <a:gd name="connsiteY68" fmla="*/ 23225 h 172035"/>
              <a:gd name="connsiteX69" fmla="*/ 99657 w 172035"/>
              <a:gd name="connsiteY69" fmla="*/ 24638 h 172035"/>
              <a:gd name="connsiteX70" fmla="*/ 112315 w 172035"/>
              <a:gd name="connsiteY70" fmla="*/ 28816 h 172035"/>
              <a:gd name="connsiteX71" fmla="*/ 107706 w 172035"/>
              <a:gd name="connsiteY71" fmla="*/ 39261 h 172035"/>
              <a:gd name="connsiteX72" fmla="*/ 101931 w 172035"/>
              <a:gd name="connsiteY72" fmla="*/ 78829 h 172035"/>
              <a:gd name="connsiteX73" fmla="*/ 103713 w 172035"/>
              <a:gd name="connsiteY73" fmla="*/ 86386 h 172035"/>
              <a:gd name="connsiteX74" fmla="*/ 102361 w 172035"/>
              <a:gd name="connsiteY74" fmla="*/ 93145 h 172035"/>
              <a:gd name="connsiteX75" fmla="*/ 98675 w 172035"/>
              <a:gd name="connsiteY75" fmla="*/ 98613 h 172035"/>
              <a:gd name="connsiteX76" fmla="*/ 93206 w 172035"/>
              <a:gd name="connsiteY76" fmla="*/ 102300 h 172035"/>
              <a:gd name="connsiteX77" fmla="*/ 86447 w 172035"/>
              <a:gd name="connsiteY77" fmla="*/ 103651 h 172035"/>
              <a:gd name="connsiteX78" fmla="*/ 79689 w 172035"/>
              <a:gd name="connsiteY78" fmla="*/ 102300 h 172035"/>
              <a:gd name="connsiteX79" fmla="*/ 74221 w 172035"/>
              <a:gd name="connsiteY79" fmla="*/ 98613 h 172035"/>
              <a:gd name="connsiteX80" fmla="*/ 70534 w 172035"/>
              <a:gd name="connsiteY80" fmla="*/ 93145 h 172035"/>
              <a:gd name="connsiteX81" fmla="*/ 69183 w 172035"/>
              <a:gd name="connsiteY81" fmla="*/ 86386 h 172035"/>
              <a:gd name="connsiteX82" fmla="*/ 70534 w 172035"/>
              <a:gd name="connsiteY82" fmla="*/ 79628 h 172035"/>
              <a:gd name="connsiteX83" fmla="*/ 74221 w 172035"/>
              <a:gd name="connsiteY83" fmla="*/ 74159 h 172035"/>
              <a:gd name="connsiteX84" fmla="*/ 79689 w 172035"/>
              <a:gd name="connsiteY84" fmla="*/ 70473 h 172035"/>
              <a:gd name="connsiteX85" fmla="*/ 86447 w 172035"/>
              <a:gd name="connsiteY85" fmla="*/ 69121 h 172035"/>
              <a:gd name="connsiteX86" fmla="*/ 94005 w 172035"/>
              <a:gd name="connsiteY86" fmla="*/ 70903 h 172035"/>
              <a:gd name="connsiteX87" fmla="*/ 93944 w 172035"/>
              <a:gd name="connsiteY87" fmla="*/ 70842 h 172035"/>
              <a:gd name="connsiteX88" fmla="*/ 127061 w 172035"/>
              <a:gd name="connsiteY88" fmla="*/ 37725 h 172035"/>
              <a:gd name="connsiteX89" fmla="*/ 135170 w 172035"/>
              <a:gd name="connsiteY89" fmla="*/ 45835 h 172035"/>
              <a:gd name="connsiteX90" fmla="*/ 102054 w 172035"/>
              <a:gd name="connsiteY90" fmla="*/ 78952 h 172035"/>
              <a:gd name="connsiteX91" fmla="*/ 101931 w 172035"/>
              <a:gd name="connsiteY91" fmla="*/ 78829 h 172035"/>
              <a:gd name="connsiteX92" fmla="*/ 86447 w 172035"/>
              <a:gd name="connsiteY92" fmla="*/ 92162 h 172035"/>
              <a:gd name="connsiteX93" fmla="*/ 90503 w 172035"/>
              <a:gd name="connsiteY93" fmla="*/ 90441 h 172035"/>
              <a:gd name="connsiteX94" fmla="*/ 92223 w 172035"/>
              <a:gd name="connsiteY94" fmla="*/ 86386 h 172035"/>
              <a:gd name="connsiteX95" fmla="*/ 90503 w 172035"/>
              <a:gd name="connsiteY95" fmla="*/ 82331 h 172035"/>
              <a:gd name="connsiteX96" fmla="*/ 86447 w 172035"/>
              <a:gd name="connsiteY96" fmla="*/ 80611 h 172035"/>
              <a:gd name="connsiteX97" fmla="*/ 82393 w 172035"/>
              <a:gd name="connsiteY97" fmla="*/ 82331 h 172035"/>
              <a:gd name="connsiteX98" fmla="*/ 80672 w 172035"/>
              <a:gd name="connsiteY98" fmla="*/ 86386 h 172035"/>
              <a:gd name="connsiteX99" fmla="*/ 82393 w 172035"/>
              <a:gd name="connsiteY99" fmla="*/ 90441 h 172035"/>
              <a:gd name="connsiteX100" fmla="*/ 86447 w 172035"/>
              <a:gd name="connsiteY100" fmla="*/ 92162 h 172035"/>
              <a:gd name="connsiteX101" fmla="*/ 144018 w 172035"/>
              <a:gd name="connsiteY101" fmla="*/ 60458 h 172035"/>
              <a:gd name="connsiteX102" fmla="*/ 148196 w 172035"/>
              <a:gd name="connsiteY102" fmla="*/ 73115 h 172035"/>
              <a:gd name="connsiteX103" fmla="*/ 149609 w 172035"/>
              <a:gd name="connsiteY103" fmla="*/ 86386 h 172035"/>
              <a:gd name="connsiteX104" fmla="*/ 144878 w 172035"/>
              <a:gd name="connsiteY104" fmla="*/ 110656 h 172035"/>
              <a:gd name="connsiteX105" fmla="*/ 131238 w 172035"/>
              <a:gd name="connsiteY105" fmla="*/ 131238 h 172035"/>
              <a:gd name="connsiteX106" fmla="*/ 123067 w 172035"/>
              <a:gd name="connsiteY106" fmla="*/ 123067 h 172035"/>
              <a:gd name="connsiteX107" fmla="*/ 134310 w 172035"/>
              <a:gd name="connsiteY107" fmla="*/ 106416 h 172035"/>
              <a:gd name="connsiteX108" fmla="*/ 138243 w 172035"/>
              <a:gd name="connsiteY108" fmla="*/ 86693 h 172035"/>
              <a:gd name="connsiteX109" fmla="*/ 133573 w 172035"/>
              <a:gd name="connsiteY109" fmla="*/ 65189 h 172035"/>
              <a:gd name="connsiteX110" fmla="*/ 144018 w 172035"/>
              <a:gd name="connsiteY110" fmla="*/ 60458 h 172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72035" h="172035">
                <a:moveTo>
                  <a:pt x="86447" y="0"/>
                </a:moveTo>
                <a:cubicBezTo>
                  <a:pt x="94373" y="0"/>
                  <a:pt x="101992" y="1044"/>
                  <a:pt x="109366" y="3134"/>
                </a:cubicBezTo>
                <a:cubicBezTo>
                  <a:pt x="116738" y="5222"/>
                  <a:pt x="123620" y="8110"/>
                  <a:pt x="130010" y="11858"/>
                </a:cubicBezTo>
                <a:cubicBezTo>
                  <a:pt x="136399" y="15606"/>
                  <a:pt x="142236" y="20091"/>
                  <a:pt x="147520" y="25375"/>
                </a:cubicBezTo>
                <a:cubicBezTo>
                  <a:pt x="152743" y="30659"/>
                  <a:pt x="157289" y="36435"/>
                  <a:pt x="161037" y="42886"/>
                </a:cubicBezTo>
                <a:cubicBezTo>
                  <a:pt x="164785" y="49276"/>
                  <a:pt x="167673" y="56219"/>
                  <a:pt x="169762" y="63530"/>
                </a:cubicBezTo>
                <a:cubicBezTo>
                  <a:pt x="171851" y="70903"/>
                  <a:pt x="172895" y="78522"/>
                  <a:pt x="172895" y="86448"/>
                </a:cubicBezTo>
                <a:cubicBezTo>
                  <a:pt x="172895" y="94373"/>
                  <a:pt x="171851" y="101992"/>
                  <a:pt x="169762" y="109365"/>
                </a:cubicBezTo>
                <a:cubicBezTo>
                  <a:pt x="167673" y="116738"/>
                  <a:pt x="164785" y="123619"/>
                  <a:pt x="161037" y="130009"/>
                </a:cubicBezTo>
                <a:cubicBezTo>
                  <a:pt x="157289" y="136399"/>
                  <a:pt x="152804" y="142297"/>
                  <a:pt x="147520" y="147520"/>
                </a:cubicBezTo>
                <a:cubicBezTo>
                  <a:pt x="142236" y="152743"/>
                  <a:pt x="136461" y="157289"/>
                  <a:pt x="130010" y="161037"/>
                </a:cubicBezTo>
                <a:cubicBezTo>
                  <a:pt x="123558" y="164785"/>
                  <a:pt x="116677" y="167673"/>
                  <a:pt x="109366" y="169762"/>
                </a:cubicBezTo>
                <a:cubicBezTo>
                  <a:pt x="101992" y="171851"/>
                  <a:pt x="94373" y="172895"/>
                  <a:pt x="86447" y="172895"/>
                </a:cubicBezTo>
                <a:cubicBezTo>
                  <a:pt x="78522" y="172895"/>
                  <a:pt x="70903" y="171851"/>
                  <a:pt x="63530" y="169762"/>
                </a:cubicBezTo>
                <a:cubicBezTo>
                  <a:pt x="56157" y="167673"/>
                  <a:pt x="49276" y="164785"/>
                  <a:pt x="42886" y="161037"/>
                </a:cubicBezTo>
                <a:cubicBezTo>
                  <a:pt x="36496" y="157289"/>
                  <a:pt x="30598" y="152804"/>
                  <a:pt x="25375" y="147520"/>
                </a:cubicBezTo>
                <a:cubicBezTo>
                  <a:pt x="20153" y="142236"/>
                  <a:pt x="15606" y="136461"/>
                  <a:pt x="11858" y="130009"/>
                </a:cubicBezTo>
                <a:cubicBezTo>
                  <a:pt x="8110" y="123558"/>
                  <a:pt x="5222" y="116677"/>
                  <a:pt x="3134" y="109365"/>
                </a:cubicBezTo>
                <a:cubicBezTo>
                  <a:pt x="1045" y="101992"/>
                  <a:pt x="0" y="94373"/>
                  <a:pt x="0" y="86448"/>
                </a:cubicBezTo>
                <a:cubicBezTo>
                  <a:pt x="0" y="78522"/>
                  <a:pt x="1045" y="70903"/>
                  <a:pt x="3134" y="63530"/>
                </a:cubicBezTo>
                <a:cubicBezTo>
                  <a:pt x="5222" y="56157"/>
                  <a:pt x="8110" y="49276"/>
                  <a:pt x="11858" y="42886"/>
                </a:cubicBezTo>
                <a:cubicBezTo>
                  <a:pt x="15606" y="36496"/>
                  <a:pt x="20091" y="30659"/>
                  <a:pt x="25375" y="25375"/>
                </a:cubicBezTo>
                <a:cubicBezTo>
                  <a:pt x="30598" y="20153"/>
                  <a:pt x="36435" y="15606"/>
                  <a:pt x="42886" y="11858"/>
                </a:cubicBezTo>
                <a:cubicBezTo>
                  <a:pt x="49276" y="8110"/>
                  <a:pt x="56219" y="5222"/>
                  <a:pt x="63530" y="3134"/>
                </a:cubicBezTo>
                <a:cubicBezTo>
                  <a:pt x="70903" y="1044"/>
                  <a:pt x="78522" y="0"/>
                  <a:pt x="86447" y="0"/>
                </a:cubicBezTo>
                <a:close/>
                <a:moveTo>
                  <a:pt x="86447" y="161283"/>
                </a:moveTo>
                <a:cubicBezTo>
                  <a:pt x="93329" y="161283"/>
                  <a:pt x="99965" y="160361"/>
                  <a:pt x="106355" y="158580"/>
                </a:cubicBezTo>
                <a:cubicBezTo>
                  <a:pt x="112744" y="156798"/>
                  <a:pt x="118643" y="154279"/>
                  <a:pt x="124234" y="151022"/>
                </a:cubicBezTo>
                <a:cubicBezTo>
                  <a:pt x="129825" y="147766"/>
                  <a:pt x="134863" y="143895"/>
                  <a:pt x="139410" y="139348"/>
                </a:cubicBezTo>
                <a:cubicBezTo>
                  <a:pt x="143957" y="134802"/>
                  <a:pt x="147888" y="129764"/>
                  <a:pt x="151084" y="124173"/>
                </a:cubicBezTo>
                <a:cubicBezTo>
                  <a:pt x="154340" y="118643"/>
                  <a:pt x="156859" y="112683"/>
                  <a:pt x="158641" y="106293"/>
                </a:cubicBezTo>
                <a:cubicBezTo>
                  <a:pt x="160423" y="99903"/>
                  <a:pt x="161344" y="93329"/>
                  <a:pt x="161344" y="86386"/>
                </a:cubicBezTo>
                <a:cubicBezTo>
                  <a:pt x="161344" y="79443"/>
                  <a:pt x="160423" y="72869"/>
                  <a:pt x="158641" y="66479"/>
                </a:cubicBezTo>
                <a:cubicBezTo>
                  <a:pt x="156859" y="60090"/>
                  <a:pt x="154340" y="54191"/>
                  <a:pt x="151084" y="48600"/>
                </a:cubicBezTo>
                <a:cubicBezTo>
                  <a:pt x="147828" y="43009"/>
                  <a:pt x="143957" y="37971"/>
                  <a:pt x="139410" y="33424"/>
                </a:cubicBezTo>
                <a:cubicBezTo>
                  <a:pt x="134863" y="28877"/>
                  <a:pt x="129764" y="24945"/>
                  <a:pt x="124234" y="21750"/>
                </a:cubicBezTo>
                <a:cubicBezTo>
                  <a:pt x="118704" y="18555"/>
                  <a:pt x="112744" y="15975"/>
                  <a:pt x="106355" y="14193"/>
                </a:cubicBezTo>
                <a:cubicBezTo>
                  <a:pt x="99965" y="12411"/>
                  <a:pt x="93390" y="11489"/>
                  <a:pt x="86447" y="11489"/>
                </a:cubicBezTo>
                <a:cubicBezTo>
                  <a:pt x="79504" y="11489"/>
                  <a:pt x="72931" y="12411"/>
                  <a:pt x="66540" y="14193"/>
                </a:cubicBezTo>
                <a:cubicBezTo>
                  <a:pt x="60151" y="15975"/>
                  <a:pt x="54252" y="18494"/>
                  <a:pt x="48662" y="21750"/>
                </a:cubicBezTo>
                <a:cubicBezTo>
                  <a:pt x="43132" y="25007"/>
                  <a:pt x="38032" y="28877"/>
                  <a:pt x="33485" y="33424"/>
                </a:cubicBezTo>
                <a:cubicBezTo>
                  <a:pt x="28939" y="37971"/>
                  <a:pt x="25006" y="43070"/>
                  <a:pt x="21812" y="48600"/>
                </a:cubicBezTo>
                <a:cubicBezTo>
                  <a:pt x="18617" y="54130"/>
                  <a:pt x="16036" y="60090"/>
                  <a:pt x="14254" y="66479"/>
                </a:cubicBezTo>
                <a:cubicBezTo>
                  <a:pt x="12473" y="72869"/>
                  <a:pt x="11551" y="79443"/>
                  <a:pt x="11551" y="86386"/>
                </a:cubicBezTo>
                <a:cubicBezTo>
                  <a:pt x="11551" y="93329"/>
                  <a:pt x="12473" y="99903"/>
                  <a:pt x="14254" y="106293"/>
                </a:cubicBezTo>
                <a:cubicBezTo>
                  <a:pt x="16036" y="112683"/>
                  <a:pt x="18555" y="118581"/>
                  <a:pt x="21812" y="124173"/>
                </a:cubicBezTo>
                <a:cubicBezTo>
                  <a:pt x="25068" y="129702"/>
                  <a:pt x="28939" y="134802"/>
                  <a:pt x="33485" y="139348"/>
                </a:cubicBezTo>
                <a:cubicBezTo>
                  <a:pt x="38032" y="143895"/>
                  <a:pt x="43070" y="147827"/>
                  <a:pt x="48662" y="151022"/>
                </a:cubicBezTo>
                <a:cubicBezTo>
                  <a:pt x="54191" y="154279"/>
                  <a:pt x="60151" y="156798"/>
                  <a:pt x="66540" y="158580"/>
                </a:cubicBezTo>
                <a:cubicBezTo>
                  <a:pt x="72931" y="160361"/>
                  <a:pt x="79566" y="161283"/>
                  <a:pt x="86447" y="161283"/>
                </a:cubicBezTo>
                <a:close/>
                <a:moveTo>
                  <a:pt x="107706" y="39261"/>
                </a:moveTo>
                <a:cubicBezTo>
                  <a:pt x="100825" y="36127"/>
                  <a:pt x="93636" y="34591"/>
                  <a:pt x="86202" y="34591"/>
                </a:cubicBezTo>
                <a:cubicBezTo>
                  <a:pt x="81471" y="34591"/>
                  <a:pt x="76924" y="35206"/>
                  <a:pt x="72501" y="36435"/>
                </a:cubicBezTo>
                <a:cubicBezTo>
                  <a:pt x="68077" y="37663"/>
                  <a:pt x="64022" y="39445"/>
                  <a:pt x="60151" y="41718"/>
                </a:cubicBezTo>
                <a:cubicBezTo>
                  <a:pt x="56280" y="43992"/>
                  <a:pt x="52839" y="46695"/>
                  <a:pt x="49706" y="49890"/>
                </a:cubicBezTo>
                <a:cubicBezTo>
                  <a:pt x="46572" y="53024"/>
                  <a:pt x="43869" y="56526"/>
                  <a:pt x="41657" y="60397"/>
                </a:cubicBezTo>
                <a:cubicBezTo>
                  <a:pt x="39384" y="64268"/>
                  <a:pt x="37663" y="68384"/>
                  <a:pt x="36435" y="72746"/>
                </a:cubicBezTo>
                <a:cubicBezTo>
                  <a:pt x="35206" y="77170"/>
                  <a:pt x="34591" y="81717"/>
                  <a:pt x="34591" y="86448"/>
                </a:cubicBezTo>
                <a:cubicBezTo>
                  <a:pt x="34591" y="93329"/>
                  <a:pt x="35881" y="99965"/>
                  <a:pt x="38524" y="106293"/>
                </a:cubicBezTo>
                <a:cubicBezTo>
                  <a:pt x="41165" y="112622"/>
                  <a:pt x="44914" y="118213"/>
                  <a:pt x="49767" y="123067"/>
                </a:cubicBezTo>
                <a:lnTo>
                  <a:pt x="41596" y="131238"/>
                </a:lnTo>
                <a:cubicBezTo>
                  <a:pt x="35575" y="125217"/>
                  <a:pt x="31028" y="118397"/>
                  <a:pt x="27833" y="110656"/>
                </a:cubicBezTo>
                <a:cubicBezTo>
                  <a:pt x="24638" y="102975"/>
                  <a:pt x="23040" y="94865"/>
                  <a:pt x="23040" y="86386"/>
                </a:cubicBezTo>
                <a:cubicBezTo>
                  <a:pt x="23040" y="80549"/>
                  <a:pt x="23778" y="74958"/>
                  <a:pt x="25314" y="69551"/>
                </a:cubicBezTo>
                <a:cubicBezTo>
                  <a:pt x="26850" y="64145"/>
                  <a:pt x="28939" y="59106"/>
                  <a:pt x="31704" y="54437"/>
                </a:cubicBezTo>
                <a:cubicBezTo>
                  <a:pt x="34468" y="49767"/>
                  <a:pt x="37786" y="45467"/>
                  <a:pt x="41596" y="41657"/>
                </a:cubicBezTo>
                <a:cubicBezTo>
                  <a:pt x="45405" y="37848"/>
                  <a:pt x="49706" y="34530"/>
                  <a:pt x="54375" y="31826"/>
                </a:cubicBezTo>
                <a:cubicBezTo>
                  <a:pt x="59045" y="29123"/>
                  <a:pt x="64083" y="26973"/>
                  <a:pt x="69490" y="25498"/>
                </a:cubicBezTo>
                <a:cubicBezTo>
                  <a:pt x="74896" y="24023"/>
                  <a:pt x="80549" y="23225"/>
                  <a:pt x="86387" y="23225"/>
                </a:cubicBezTo>
                <a:cubicBezTo>
                  <a:pt x="90872" y="23225"/>
                  <a:pt x="95295" y="23716"/>
                  <a:pt x="99657" y="24638"/>
                </a:cubicBezTo>
                <a:cubicBezTo>
                  <a:pt x="104020" y="25559"/>
                  <a:pt x="108198" y="26973"/>
                  <a:pt x="112315" y="28816"/>
                </a:cubicBezTo>
                <a:lnTo>
                  <a:pt x="107706" y="39261"/>
                </a:lnTo>
                <a:close/>
                <a:moveTo>
                  <a:pt x="101931" y="78829"/>
                </a:moveTo>
                <a:cubicBezTo>
                  <a:pt x="103160" y="81225"/>
                  <a:pt x="103713" y="83744"/>
                  <a:pt x="103713" y="86386"/>
                </a:cubicBezTo>
                <a:cubicBezTo>
                  <a:pt x="103713" y="88782"/>
                  <a:pt x="103283" y="91056"/>
                  <a:pt x="102361" y="93145"/>
                </a:cubicBezTo>
                <a:cubicBezTo>
                  <a:pt x="101439" y="95234"/>
                  <a:pt x="100211" y="97077"/>
                  <a:pt x="98675" y="98613"/>
                </a:cubicBezTo>
                <a:cubicBezTo>
                  <a:pt x="97139" y="100149"/>
                  <a:pt x="95295" y="101378"/>
                  <a:pt x="93206" y="102300"/>
                </a:cubicBezTo>
                <a:cubicBezTo>
                  <a:pt x="91117" y="103221"/>
                  <a:pt x="88844" y="103651"/>
                  <a:pt x="86447" y="103651"/>
                </a:cubicBezTo>
                <a:cubicBezTo>
                  <a:pt x="84052" y="103651"/>
                  <a:pt x="81779" y="103221"/>
                  <a:pt x="79689" y="102300"/>
                </a:cubicBezTo>
                <a:cubicBezTo>
                  <a:pt x="77600" y="101378"/>
                  <a:pt x="75757" y="100149"/>
                  <a:pt x="74221" y="98613"/>
                </a:cubicBezTo>
                <a:cubicBezTo>
                  <a:pt x="72685" y="97077"/>
                  <a:pt x="71456" y="95234"/>
                  <a:pt x="70534" y="93145"/>
                </a:cubicBezTo>
                <a:cubicBezTo>
                  <a:pt x="69613" y="91056"/>
                  <a:pt x="69183" y="88782"/>
                  <a:pt x="69183" y="86386"/>
                </a:cubicBezTo>
                <a:cubicBezTo>
                  <a:pt x="69183" y="83990"/>
                  <a:pt x="69613" y="81717"/>
                  <a:pt x="70534" y="79628"/>
                </a:cubicBezTo>
                <a:cubicBezTo>
                  <a:pt x="71456" y="77539"/>
                  <a:pt x="72685" y="75695"/>
                  <a:pt x="74221" y="74159"/>
                </a:cubicBezTo>
                <a:cubicBezTo>
                  <a:pt x="75757" y="72623"/>
                  <a:pt x="77600" y="71395"/>
                  <a:pt x="79689" y="70473"/>
                </a:cubicBezTo>
                <a:cubicBezTo>
                  <a:pt x="81779" y="69551"/>
                  <a:pt x="84052" y="69121"/>
                  <a:pt x="86447" y="69121"/>
                </a:cubicBezTo>
                <a:cubicBezTo>
                  <a:pt x="89090" y="69121"/>
                  <a:pt x="91609" y="69736"/>
                  <a:pt x="94005" y="70903"/>
                </a:cubicBezTo>
                <a:lnTo>
                  <a:pt x="93944" y="70842"/>
                </a:lnTo>
                <a:lnTo>
                  <a:pt x="127061" y="37725"/>
                </a:lnTo>
                <a:lnTo>
                  <a:pt x="135170" y="45835"/>
                </a:lnTo>
                <a:lnTo>
                  <a:pt x="102054" y="78952"/>
                </a:lnTo>
                <a:lnTo>
                  <a:pt x="101931" y="78829"/>
                </a:lnTo>
                <a:close/>
                <a:moveTo>
                  <a:pt x="86447" y="92162"/>
                </a:moveTo>
                <a:cubicBezTo>
                  <a:pt x="87983" y="92162"/>
                  <a:pt x="89336" y="91609"/>
                  <a:pt x="90503" y="90441"/>
                </a:cubicBezTo>
                <a:cubicBezTo>
                  <a:pt x="91670" y="89274"/>
                  <a:pt x="92223" y="87922"/>
                  <a:pt x="92223" y="86386"/>
                </a:cubicBezTo>
                <a:cubicBezTo>
                  <a:pt x="92223" y="84850"/>
                  <a:pt x="91670" y="83499"/>
                  <a:pt x="90503" y="82331"/>
                </a:cubicBezTo>
                <a:cubicBezTo>
                  <a:pt x="89336" y="81164"/>
                  <a:pt x="87983" y="80611"/>
                  <a:pt x="86447" y="80611"/>
                </a:cubicBezTo>
                <a:cubicBezTo>
                  <a:pt x="84911" y="80611"/>
                  <a:pt x="83560" y="81164"/>
                  <a:pt x="82393" y="82331"/>
                </a:cubicBezTo>
                <a:cubicBezTo>
                  <a:pt x="81225" y="83499"/>
                  <a:pt x="80672" y="84850"/>
                  <a:pt x="80672" y="86386"/>
                </a:cubicBezTo>
                <a:cubicBezTo>
                  <a:pt x="80672" y="87922"/>
                  <a:pt x="81225" y="89274"/>
                  <a:pt x="82393" y="90441"/>
                </a:cubicBezTo>
                <a:cubicBezTo>
                  <a:pt x="83560" y="91609"/>
                  <a:pt x="84851" y="92162"/>
                  <a:pt x="86447" y="92162"/>
                </a:cubicBezTo>
                <a:close/>
                <a:moveTo>
                  <a:pt x="144018" y="60458"/>
                </a:moveTo>
                <a:cubicBezTo>
                  <a:pt x="145861" y="64513"/>
                  <a:pt x="147274" y="68753"/>
                  <a:pt x="148196" y="73115"/>
                </a:cubicBezTo>
                <a:cubicBezTo>
                  <a:pt x="149118" y="77477"/>
                  <a:pt x="149609" y="81901"/>
                  <a:pt x="149609" y="86386"/>
                </a:cubicBezTo>
                <a:cubicBezTo>
                  <a:pt x="149609" y="94804"/>
                  <a:pt x="148011" y="102852"/>
                  <a:pt x="144878" y="110656"/>
                </a:cubicBezTo>
                <a:cubicBezTo>
                  <a:pt x="141744" y="118459"/>
                  <a:pt x="137198" y="125279"/>
                  <a:pt x="131238" y="131238"/>
                </a:cubicBezTo>
                <a:lnTo>
                  <a:pt x="123067" y="123067"/>
                </a:lnTo>
                <a:cubicBezTo>
                  <a:pt x="127920" y="118213"/>
                  <a:pt x="131669" y="112683"/>
                  <a:pt x="134310" y="106416"/>
                </a:cubicBezTo>
                <a:cubicBezTo>
                  <a:pt x="136953" y="100149"/>
                  <a:pt x="138243" y="93636"/>
                  <a:pt x="138243" y="86693"/>
                </a:cubicBezTo>
                <a:cubicBezTo>
                  <a:pt x="138243" y="79259"/>
                  <a:pt x="136707" y="72070"/>
                  <a:pt x="133573" y="65189"/>
                </a:cubicBezTo>
                <a:lnTo>
                  <a:pt x="144018" y="60458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80" name="Volný tvar: obrazec 79">
            <a:extLst>
              <a:ext uri="{FF2B5EF4-FFF2-40B4-BE49-F238E27FC236}">
                <a16:creationId xmlns:a16="http://schemas.microsoft.com/office/drawing/2014/main" id="{E0AA0507-165A-6F18-731F-14A3EF4CB702}"/>
              </a:ext>
            </a:extLst>
          </p:cNvPr>
          <p:cNvSpPr/>
          <p:nvPr/>
        </p:nvSpPr>
        <p:spPr>
          <a:xfrm>
            <a:off x="7365625" y="5848800"/>
            <a:ext cx="441492" cy="456714"/>
          </a:xfrm>
          <a:custGeom>
            <a:avLst/>
            <a:gdLst>
              <a:gd name="connsiteX0" fmla="*/ 161283 w 178179"/>
              <a:gd name="connsiteY0" fmla="*/ 69121 h 184323"/>
              <a:gd name="connsiteX1" fmla="*/ 170192 w 178179"/>
              <a:gd name="connsiteY1" fmla="*/ 70964 h 184323"/>
              <a:gd name="connsiteX2" fmla="*/ 177504 w 178179"/>
              <a:gd name="connsiteY2" fmla="*/ 75880 h 184323"/>
              <a:gd name="connsiteX3" fmla="*/ 182418 w 178179"/>
              <a:gd name="connsiteY3" fmla="*/ 83191 h 184323"/>
              <a:gd name="connsiteX4" fmla="*/ 184262 w 178179"/>
              <a:gd name="connsiteY4" fmla="*/ 92100 h 184323"/>
              <a:gd name="connsiteX5" fmla="*/ 182418 w 178179"/>
              <a:gd name="connsiteY5" fmla="*/ 101071 h 184323"/>
              <a:gd name="connsiteX6" fmla="*/ 177504 w 178179"/>
              <a:gd name="connsiteY6" fmla="*/ 108382 h 184323"/>
              <a:gd name="connsiteX7" fmla="*/ 170192 w 178179"/>
              <a:gd name="connsiteY7" fmla="*/ 113297 h 184323"/>
              <a:gd name="connsiteX8" fmla="*/ 161283 w 178179"/>
              <a:gd name="connsiteY8" fmla="*/ 115141 h 184323"/>
              <a:gd name="connsiteX9" fmla="*/ 120977 w 178179"/>
              <a:gd name="connsiteY9" fmla="*/ 115141 h 184323"/>
              <a:gd name="connsiteX10" fmla="*/ 86387 w 178179"/>
              <a:gd name="connsiteY10" fmla="*/ 184323 h 184323"/>
              <a:gd name="connsiteX11" fmla="*/ 46081 w 178179"/>
              <a:gd name="connsiteY11" fmla="*/ 184323 h 184323"/>
              <a:gd name="connsiteX12" fmla="*/ 69121 w 178179"/>
              <a:gd name="connsiteY12" fmla="*/ 115202 h 184323"/>
              <a:gd name="connsiteX13" fmla="*/ 46081 w 178179"/>
              <a:gd name="connsiteY13" fmla="*/ 115202 h 184323"/>
              <a:gd name="connsiteX14" fmla="*/ 40306 w 178179"/>
              <a:gd name="connsiteY14" fmla="*/ 126753 h 184323"/>
              <a:gd name="connsiteX15" fmla="*/ 0 w 178179"/>
              <a:gd name="connsiteY15" fmla="*/ 126753 h 184323"/>
              <a:gd name="connsiteX16" fmla="*/ 11551 w 178179"/>
              <a:gd name="connsiteY16" fmla="*/ 92162 h 184323"/>
              <a:gd name="connsiteX17" fmla="*/ 0 w 178179"/>
              <a:gd name="connsiteY17" fmla="*/ 57632 h 184323"/>
              <a:gd name="connsiteX18" fmla="*/ 40306 w 178179"/>
              <a:gd name="connsiteY18" fmla="*/ 57632 h 184323"/>
              <a:gd name="connsiteX19" fmla="*/ 46081 w 178179"/>
              <a:gd name="connsiteY19" fmla="*/ 69183 h 184323"/>
              <a:gd name="connsiteX20" fmla="*/ 69121 w 178179"/>
              <a:gd name="connsiteY20" fmla="*/ 69183 h 184323"/>
              <a:gd name="connsiteX21" fmla="*/ 46081 w 178179"/>
              <a:gd name="connsiteY21" fmla="*/ 0 h 184323"/>
              <a:gd name="connsiteX22" fmla="*/ 86387 w 178179"/>
              <a:gd name="connsiteY22" fmla="*/ 0 h 184323"/>
              <a:gd name="connsiteX23" fmla="*/ 120977 w 178179"/>
              <a:gd name="connsiteY23" fmla="*/ 69121 h 184323"/>
              <a:gd name="connsiteX24" fmla="*/ 161283 w 178179"/>
              <a:gd name="connsiteY24" fmla="*/ 69121 h 184323"/>
              <a:gd name="connsiteX25" fmla="*/ 161283 w 178179"/>
              <a:gd name="connsiteY25" fmla="*/ 103713 h 184323"/>
              <a:gd name="connsiteX26" fmla="*/ 165768 w 178179"/>
              <a:gd name="connsiteY26" fmla="*/ 102791 h 184323"/>
              <a:gd name="connsiteX27" fmla="*/ 169393 w 178179"/>
              <a:gd name="connsiteY27" fmla="*/ 100333 h 184323"/>
              <a:gd name="connsiteX28" fmla="*/ 171851 w 178179"/>
              <a:gd name="connsiteY28" fmla="*/ 96708 h 184323"/>
              <a:gd name="connsiteX29" fmla="*/ 172772 w 178179"/>
              <a:gd name="connsiteY29" fmla="*/ 92223 h 184323"/>
              <a:gd name="connsiteX30" fmla="*/ 171851 w 178179"/>
              <a:gd name="connsiteY30" fmla="*/ 87738 h 184323"/>
              <a:gd name="connsiteX31" fmla="*/ 169393 w 178179"/>
              <a:gd name="connsiteY31" fmla="*/ 84113 h 184323"/>
              <a:gd name="connsiteX32" fmla="*/ 165768 w 178179"/>
              <a:gd name="connsiteY32" fmla="*/ 81655 h 184323"/>
              <a:gd name="connsiteX33" fmla="*/ 161283 w 178179"/>
              <a:gd name="connsiteY33" fmla="*/ 80734 h 184323"/>
              <a:gd name="connsiteX34" fmla="*/ 113851 w 178179"/>
              <a:gd name="connsiteY34" fmla="*/ 80734 h 184323"/>
              <a:gd name="connsiteX35" fmla="*/ 96462 w 178179"/>
              <a:gd name="connsiteY35" fmla="*/ 46204 h 184323"/>
              <a:gd name="connsiteX36" fmla="*/ 79259 w 178179"/>
              <a:gd name="connsiteY36" fmla="*/ 11612 h 184323"/>
              <a:gd name="connsiteX37" fmla="*/ 62055 w 178179"/>
              <a:gd name="connsiteY37" fmla="*/ 11612 h 184323"/>
              <a:gd name="connsiteX38" fmla="*/ 73483 w 178179"/>
              <a:gd name="connsiteY38" fmla="*/ 46204 h 184323"/>
              <a:gd name="connsiteX39" fmla="*/ 85096 w 178179"/>
              <a:gd name="connsiteY39" fmla="*/ 80734 h 184323"/>
              <a:gd name="connsiteX40" fmla="*/ 38953 w 178179"/>
              <a:gd name="connsiteY40" fmla="*/ 80734 h 184323"/>
              <a:gd name="connsiteX41" fmla="*/ 33178 w 178179"/>
              <a:gd name="connsiteY41" fmla="*/ 69183 h 184323"/>
              <a:gd name="connsiteX42" fmla="*/ 15975 w 178179"/>
              <a:gd name="connsiteY42" fmla="*/ 69183 h 184323"/>
              <a:gd name="connsiteX43" fmla="*/ 19722 w 178179"/>
              <a:gd name="connsiteY43" fmla="*/ 80734 h 184323"/>
              <a:gd name="connsiteX44" fmla="*/ 23655 w 178179"/>
              <a:gd name="connsiteY44" fmla="*/ 92285 h 184323"/>
              <a:gd name="connsiteX45" fmla="*/ 19722 w 178179"/>
              <a:gd name="connsiteY45" fmla="*/ 103835 h 184323"/>
              <a:gd name="connsiteX46" fmla="*/ 15975 w 178179"/>
              <a:gd name="connsiteY46" fmla="*/ 115386 h 184323"/>
              <a:gd name="connsiteX47" fmla="*/ 33178 w 178179"/>
              <a:gd name="connsiteY47" fmla="*/ 115386 h 184323"/>
              <a:gd name="connsiteX48" fmla="*/ 38953 w 178179"/>
              <a:gd name="connsiteY48" fmla="*/ 103835 h 184323"/>
              <a:gd name="connsiteX49" fmla="*/ 85096 w 178179"/>
              <a:gd name="connsiteY49" fmla="*/ 103835 h 184323"/>
              <a:gd name="connsiteX50" fmla="*/ 73483 w 178179"/>
              <a:gd name="connsiteY50" fmla="*/ 138365 h 184323"/>
              <a:gd name="connsiteX51" fmla="*/ 62055 w 178179"/>
              <a:gd name="connsiteY51" fmla="*/ 172957 h 184323"/>
              <a:gd name="connsiteX52" fmla="*/ 79259 w 178179"/>
              <a:gd name="connsiteY52" fmla="*/ 172957 h 184323"/>
              <a:gd name="connsiteX53" fmla="*/ 96462 w 178179"/>
              <a:gd name="connsiteY53" fmla="*/ 138365 h 184323"/>
              <a:gd name="connsiteX54" fmla="*/ 113851 w 178179"/>
              <a:gd name="connsiteY54" fmla="*/ 103835 h 184323"/>
              <a:gd name="connsiteX55" fmla="*/ 161283 w 178179"/>
              <a:gd name="connsiteY55" fmla="*/ 103835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78179" h="184323">
                <a:moveTo>
                  <a:pt x="161283" y="69121"/>
                </a:moveTo>
                <a:cubicBezTo>
                  <a:pt x="164417" y="69121"/>
                  <a:pt x="167366" y="69736"/>
                  <a:pt x="170192" y="70964"/>
                </a:cubicBezTo>
                <a:cubicBezTo>
                  <a:pt x="173018" y="72193"/>
                  <a:pt x="175476" y="73852"/>
                  <a:pt x="177504" y="75880"/>
                </a:cubicBezTo>
                <a:cubicBezTo>
                  <a:pt x="179592" y="77969"/>
                  <a:pt x="181190" y="80426"/>
                  <a:pt x="182418" y="83191"/>
                </a:cubicBezTo>
                <a:cubicBezTo>
                  <a:pt x="183648" y="85956"/>
                  <a:pt x="184262" y="88967"/>
                  <a:pt x="184262" y="92100"/>
                </a:cubicBezTo>
                <a:cubicBezTo>
                  <a:pt x="184262" y="95295"/>
                  <a:pt x="183648" y="98244"/>
                  <a:pt x="182418" y="101071"/>
                </a:cubicBezTo>
                <a:cubicBezTo>
                  <a:pt x="181190" y="103897"/>
                  <a:pt x="179531" y="106293"/>
                  <a:pt x="177504" y="108382"/>
                </a:cubicBezTo>
                <a:cubicBezTo>
                  <a:pt x="175415" y="110471"/>
                  <a:pt x="172957" y="112130"/>
                  <a:pt x="170192" y="113297"/>
                </a:cubicBezTo>
                <a:cubicBezTo>
                  <a:pt x="167366" y="114526"/>
                  <a:pt x="164417" y="115141"/>
                  <a:pt x="161283" y="115141"/>
                </a:cubicBezTo>
                <a:lnTo>
                  <a:pt x="120977" y="115141"/>
                </a:lnTo>
                <a:lnTo>
                  <a:pt x="86387" y="184323"/>
                </a:lnTo>
                <a:lnTo>
                  <a:pt x="46081" y="184323"/>
                </a:lnTo>
                <a:lnTo>
                  <a:pt x="69121" y="115202"/>
                </a:lnTo>
                <a:lnTo>
                  <a:pt x="46081" y="115202"/>
                </a:lnTo>
                <a:lnTo>
                  <a:pt x="40306" y="126753"/>
                </a:lnTo>
                <a:lnTo>
                  <a:pt x="0" y="126753"/>
                </a:lnTo>
                <a:lnTo>
                  <a:pt x="11551" y="92162"/>
                </a:lnTo>
                <a:lnTo>
                  <a:pt x="0" y="57632"/>
                </a:lnTo>
                <a:lnTo>
                  <a:pt x="40306" y="57632"/>
                </a:lnTo>
                <a:lnTo>
                  <a:pt x="46081" y="69183"/>
                </a:lnTo>
                <a:lnTo>
                  <a:pt x="69121" y="69183"/>
                </a:lnTo>
                <a:lnTo>
                  <a:pt x="46081" y="0"/>
                </a:lnTo>
                <a:lnTo>
                  <a:pt x="86387" y="0"/>
                </a:lnTo>
                <a:lnTo>
                  <a:pt x="120977" y="69121"/>
                </a:lnTo>
                <a:lnTo>
                  <a:pt x="161283" y="69121"/>
                </a:lnTo>
                <a:close/>
                <a:moveTo>
                  <a:pt x="161283" y="103713"/>
                </a:moveTo>
                <a:cubicBezTo>
                  <a:pt x="162880" y="103713"/>
                  <a:pt x="164417" y="103405"/>
                  <a:pt x="165768" y="102791"/>
                </a:cubicBezTo>
                <a:cubicBezTo>
                  <a:pt x="167120" y="102177"/>
                  <a:pt x="168349" y="101378"/>
                  <a:pt x="169393" y="100333"/>
                </a:cubicBezTo>
                <a:cubicBezTo>
                  <a:pt x="170438" y="99289"/>
                  <a:pt x="171236" y="98060"/>
                  <a:pt x="171851" y="96708"/>
                </a:cubicBezTo>
                <a:cubicBezTo>
                  <a:pt x="172465" y="95357"/>
                  <a:pt x="172772" y="93821"/>
                  <a:pt x="172772" y="92223"/>
                </a:cubicBezTo>
                <a:cubicBezTo>
                  <a:pt x="172772" y="90626"/>
                  <a:pt x="172465" y="89090"/>
                  <a:pt x="171851" y="87738"/>
                </a:cubicBezTo>
                <a:cubicBezTo>
                  <a:pt x="171236" y="86386"/>
                  <a:pt x="170438" y="85157"/>
                  <a:pt x="169393" y="84113"/>
                </a:cubicBezTo>
                <a:cubicBezTo>
                  <a:pt x="168349" y="83068"/>
                  <a:pt x="167120" y="82270"/>
                  <a:pt x="165768" y="81655"/>
                </a:cubicBezTo>
                <a:cubicBezTo>
                  <a:pt x="164417" y="81041"/>
                  <a:pt x="162880" y="80734"/>
                  <a:pt x="161283" y="80734"/>
                </a:cubicBezTo>
                <a:lnTo>
                  <a:pt x="113851" y="80734"/>
                </a:lnTo>
                <a:cubicBezTo>
                  <a:pt x="107891" y="69183"/>
                  <a:pt x="102115" y="57693"/>
                  <a:pt x="96462" y="46204"/>
                </a:cubicBezTo>
                <a:cubicBezTo>
                  <a:pt x="90810" y="34714"/>
                  <a:pt x="85096" y="23163"/>
                  <a:pt x="79259" y="11612"/>
                </a:cubicBezTo>
                <a:lnTo>
                  <a:pt x="62055" y="11612"/>
                </a:lnTo>
                <a:cubicBezTo>
                  <a:pt x="65926" y="23163"/>
                  <a:pt x="69736" y="34714"/>
                  <a:pt x="73483" y="46204"/>
                </a:cubicBezTo>
                <a:cubicBezTo>
                  <a:pt x="77231" y="57693"/>
                  <a:pt x="81163" y="69183"/>
                  <a:pt x="85096" y="80734"/>
                </a:cubicBezTo>
                <a:lnTo>
                  <a:pt x="38953" y="80734"/>
                </a:lnTo>
                <a:lnTo>
                  <a:pt x="33178" y="69183"/>
                </a:lnTo>
                <a:lnTo>
                  <a:pt x="15975" y="69183"/>
                </a:lnTo>
                <a:cubicBezTo>
                  <a:pt x="17265" y="73053"/>
                  <a:pt x="18494" y="76863"/>
                  <a:pt x="19722" y="80734"/>
                </a:cubicBezTo>
                <a:cubicBezTo>
                  <a:pt x="20952" y="84604"/>
                  <a:pt x="22242" y="88414"/>
                  <a:pt x="23655" y="92285"/>
                </a:cubicBezTo>
                <a:cubicBezTo>
                  <a:pt x="22303" y="96155"/>
                  <a:pt x="20952" y="99965"/>
                  <a:pt x="19722" y="103835"/>
                </a:cubicBezTo>
                <a:cubicBezTo>
                  <a:pt x="18494" y="107706"/>
                  <a:pt x="17265" y="111516"/>
                  <a:pt x="15975" y="115386"/>
                </a:cubicBezTo>
                <a:lnTo>
                  <a:pt x="33178" y="115386"/>
                </a:lnTo>
                <a:lnTo>
                  <a:pt x="38953" y="103835"/>
                </a:lnTo>
                <a:lnTo>
                  <a:pt x="85096" y="103835"/>
                </a:lnTo>
                <a:cubicBezTo>
                  <a:pt x="81163" y="115386"/>
                  <a:pt x="77293" y="126876"/>
                  <a:pt x="73483" y="138365"/>
                </a:cubicBezTo>
                <a:cubicBezTo>
                  <a:pt x="69674" y="149855"/>
                  <a:pt x="65865" y="161406"/>
                  <a:pt x="62055" y="172957"/>
                </a:cubicBezTo>
                <a:lnTo>
                  <a:pt x="79259" y="172957"/>
                </a:lnTo>
                <a:cubicBezTo>
                  <a:pt x="85096" y="161406"/>
                  <a:pt x="90810" y="149855"/>
                  <a:pt x="96462" y="138365"/>
                </a:cubicBezTo>
                <a:cubicBezTo>
                  <a:pt x="102115" y="126876"/>
                  <a:pt x="107891" y="115386"/>
                  <a:pt x="113851" y="103835"/>
                </a:cubicBezTo>
                <a:lnTo>
                  <a:pt x="161283" y="103835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81" name="Volný tvar: obrazec 80">
            <a:extLst>
              <a:ext uri="{FF2B5EF4-FFF2-40B4-BE49-F238E27FC236}">
                <a16:creationId xmlns:a16="http://schemas.microsoft.com/office/drawing/2014/main" id="{0C674241-9C4C-47EA-1693-54C7660345E4}"/>
              </a:ext>
            </a:extLst>
          </p:cNvPr>
          <p:cNvSpPr/>
          <p:nvPr/>
        </p:nvSpPr>
        <p:spPr>
          <a:xfrm>
            <a:off x="5404266" y="5864025"/>
            <a:ext cx="426267" cy="426267"/>
          </a:xfrm>
          <a:custGeom>
            <a:avLst/>
            <a:gdLst>
              <a:gd name="connsiteX0" fmla="*/ 172834 w 172035"/>
              <a:gd name="connsiteY0" fmla="*/ 46142 h 172035"/>
              <a:gd name="connsiteX1" fmla="*/ 172834 w 172035"/>
              <a:gd name="connsiteY1" fmla="*/ 69183 h 172035"/>
              <a:gd name="connsiteX2" fmla="*/ 161283 w 172035"/>
              <a:gd name="connsiteY2" fmla="*/ 69183 h 172035"/>
              <a:gd name="connsiteX3" fmla="*/ 161283 w 172035"/>
              <a:gd name="connsiteY3" fmla="*/ 155569 h 172035"/>
              <a:gd name="connsiteX4" fmla="*/ 160976 w 172035"/>
              <a:gd name="connsiteY4" fmla="*/ 161713 h 172035"/>
              <a:gd name="connsiteX5" fmla="*/ 159562 w 172035"/>
              <a:gd name="connsiteY5" fmla="*/ 167304 h 172035"/>
              <a:gd name="connsiteX6" fmla="*/ 156122 w 172035"/>
              <a:gd name="connsiteY6" fmla="*/ 171298 h 172035"/>
              <a:gd name="connsiteX7" fmla="*/ 149794 w 172035"/>
              <a:gd name="connsiteY7" fmla="*/ 172834 h 172035"/>
              <a:gd name="connsiteX8" fmla="*/ 145001 w 172035"/>
              <a:gd name="connsiteY8" fmla="*/ 172895 h 172035"/>
              <a:gd name="connsiteX9" fmla="*/ 139840 w 172035"/>
              <a:gd name="connsiteY9" fmla="*/ 172834 h 172035"/>
              <a:gd name="connsiteX10" fmla="*/ 134925 w 172035"/>
              <a:gd name="connsiteY10" fmla="*/ 172035 h 172035"/>
              <a:gd name="connsiteX11" fmla="*/ 130747 w 172035"/>
              <a:gd name="connsiteY11" fmla="*/ 170192 h 172035"/>
              <a:gd name="connsiteX12" fmla="*/ 127859 w 172035"/>
              <a:gd name="connsiteY12" fmla="*/ 166751 h 172035"/>
              <a:gd name="connsiteX13" fmla="*/ 126753 w 172035"/>
              <a:gd name="connsiteY13" fmla="*/ 161283 h 172035"/>
              <a:gd name="connsiteX14" fmla="*/ 46081 w 172035"/>
              <a:gd name="connsiteY14" fmla="*/ 161283 h 172035"/>
              <a:gd name="connsiteX15" fmla="*/ 45159 w 172035"/>
              <a:gd name="connsiteY15" fmla="*/ 165768 h 172035"/>
              <a:gd name="connsiteX16" fmla="*/ 42702 w 172035"/>
              <a:gd name="connsiteY16" fmla="*/ 169393 h 172035"/>
              <a:gd name="connsiteX17" fmla="*/ 39076 w 172035"/>
              <a:gd name="connsiteY17" fmla="*/ 171851 h 172035"/>
              <a:gd name="connsiteX18" fmla="*/ 34591 w 172035"/>
              <a:gd name="connsiteY18" fmla="*/ 172772 h 172035"/>
              <a:gd name="connsiteX19" fmla="*/ 23962 w 172035"/>
              <a:gd name="connsiteY19" fmla="*/ 172711 h 172035"/>
              <a:gd name="connsiteX20" fmla="*/ 16835 w 172035"/>
              <a:gd name="connsiteY20" fmla="*/ 171114 h 172035"/>
              <a:gd name="connsiteX21" fmla="*/ 12841 w 172035"/>
              <a:gd name="connsiteY21" fmla="*/ 166075 h 172035"/>
              <a:gd name="connsiteX22" fmla="*/ 11551 w 172035"/>
              <a:gd name="connsiteY22" fmla="*/ 155507 h 172035"/>
              <a:gd name="connsiteX23" fmla="*/ 11551 w 172035"/>
              <a:gd name="connsiteY23" fmla="*/ 69121 h 172035"/>
              <a:gd name="connsiteX24" fmla="*/ 0 w 172035"/>
              <a:gd name="connsiteY24" fmla="*/ 69121 h 172035"/>
              <a:gd name="connsiteX25" fmla="*/ 0 w 172035"/>
              <a:gd name="connsiteY25" fmla="*/ 46081 h 172035"/>
              <a:gd name="connsiteX26" fmla="*/ 11551 w 172035"/>
              <a:gd name="connsiteY26" fmla="*/ 46081 h 172035"/>
              <a:gd name="connsiteX27" fmla="*/ 11551 w 172035"/>
              <a:gd name="connsiteY27" fmla="*/ 17265 h 172035"/>
              <a:gd name="connsiteX28" fmla="*/ 12902 w 172035"/>
              <a:gd name="connsiteY28" fmla="*/ 10506 h 172035"/>
              <a:gd name="connsiteX29" fmla="*/ 16589 w 172035"/>
              <a:gd name="connsiteY29" fmla="*/ 5038 h 172035"/>
              <a:gd name="connsiteX30" fmla="*/ 22058 w 172035"/>
              <a:gd name="connsiteY30" fmla="*/ 1352 h 172035"/>
              <a:gd name="connsiteX31" fmla="*/ 28816 w 172035"/>
              <a:gd name="connsiteY31" fmla="*/ 0 h 172035"/>
              <a:gd name="connsiteX32" fmla="*/ 144018 w 172035"/>
              <a:gd name="connsiteY32" fmla="*/ 0 h 172035"/>
              <a:gd name="connsiteX33" fmla="*/ 150776 w 172035"/>
              <a:gd name="connsiteY33" fmla="*/ 1352 h 172035"/>
              <a:gd name="connsiteX34" fmla="*/ 156245 w 172035"/>
              <a:gd name="connsiteY34" fmla="*/ 5038 h 172035"/>
              <a:gd name="connsiteX35" fmla="*/ 159931 w 172035"/>
              <a:gd name="connsiteY35" fmla="*/ 10506 h 172035"/>
              <a:gd name="connsiteX36" fmla="*/ 161283 w 172035"/>
              <a:gd name="connsiteY36" fmla="*/ 17265 h 172035"/>
              <a:gd name="connsiteX37" fmla="*/ 161283 w 172035"/>
              <a:gd name="connsiteY37" fmla="*/ 46081 h 172035"/>
              <a:gd name="connsiteX38" fmla="*/ 172834 w 172035"/>
              <a:gd name="connsiteY38" fmla="*/ 46081 h 172035"/>
              <a:gd name="connsiteX39" fmla="*/ 28816 w 172035"/>
              <a:gd name="connsiteY39" fmla="*/ 11551 h 172035"/>
              <a:gd name="connsiteX40" fmla="*/ 24761 w 172035"/>
              <a:gd name="connsiteY40" fmla="*/ 13271 h 172035"/>
              <a:gd name="connsiteX41" fmla="*/ 23040 w 172035"/>
              <a:gd name="connsiteY41" fmla="*/ 17326 h 172035"/>
              <a:gd name="connsiteX42" fmla="*/ 23040 w 172035"/>
              <a:gd name="connsiteY42" fmla="*/ 34591 h 172035"/>
              <a:gd name="connsiteX43" fmla="*/ 149794 w 172035"/>
              <a:gd name="connsiteY43" fmla="*/ 34591 h 172035"/>
              <a:gd name="connsiteX44" fmla="*/ 149794 w 172035"/>
              <a:gd name="connsiteY44" fmla="*/ 17326 h 172035"/>
              <a:gd name="connsiteX45" fmla="*/ 148073 w 172035"/>
              <a:gd name="connsiteY45" fmla="*/ 13271 h 172035"/>
              <a:gd name="connsiteX46" fmla="*/ 144018 w 172035"/>
              <a:gd name="connsiteY46" fmla="*/ 11551 h 172035"/>
              <a:gd name="connsiteX47" fmla="*/ 28816 w 172035"/>
              <a:gd name="connsiteY47" fmla="*/ 11551 h 172035"/>
              <a:gd name="connsiteX48" fmla="*/ 80672 w 172035"/>
              <a:gd name="connsiteY48" fmla="*/ 92223 h 172035"/>
              <a:gd name="connsiteX49" fmla="*/ 80672 w 172035"/>
              <a:gd name="connsiteY49" fmla="*/ 46142 h 172035"/>
              <a:gd name="connsiteX50" fmla="*/ 23040 w 172035"/>
              <a:gd name="connsiteY50" fmla="*/ 46142 h 172035"/>
              <a:gd name="connsiteX51" fmla="*/ 23040 w 172035"/>
              <a:gd name="connsiteY51" fmla="*/ 92223 h 172035"/>
              <a:gd name="connsiteX52" fmla="*/ 80672 w 172035"/>
              <a:gd name="connsiteY52" fmla="*/ 92223 h 172035"/>
              <a:gd name="connsiteX53" fmla="*/ 149794 w 172035"/>
              <a:gd name="connsiteY53" fmla="*/ 103713 h 172035"/>
              <a:gd name="connsiteX54" fmla="*/ 23040 w 172035"/>
              <a:gd name="connsiteY54" fmla="*/ 103713 h 172035"/>
              <a:gd name="connsiteX55" fmla="*/ 23040 w 172035"/>
              <a:gd name="connsiteY55" fmla="*/ 126753 h 172035"/>
              <a:gd name="connsiteX56" fmla="*/ 34591 w 172035"/>
              <a:gd name="connsiteY56" fmla="*/ 126753 h 172035"/>
              <a:gd name="connsiteX57" fmla="*/ 34530 w 172035"/>
              <a:gd name="connsiteY57" fmla="*/ 123128 h 172035"/>
              <a:gd name="connsiteX58" fmla="*/ 34960 w 172035"/>
              <a:gd name="connsiteY58" fmla="*/ 119319 h 172035"/>
              <a:gd name="connsiteX59" fmla="*/ 36619 w 172035"/>
              <a:gd name="connsiteY59" fmla="*/ 116369 h 172035"/>
              <a:gd name="connsiteX60" fmla="*/ 40367 w 172035"/>
              <a:gd name="connsiteY60" fmla="*/ 115202 h 172035"/>
              <a:gd name="connsiteX61" fmla="*/ 44115 w 172035"/>
              <a:gd name="connsiteY61" fmla="*/ 116369 h 172035"/>
              <a:gd name="connsiteX62" fmla="*/ 45774 w 172035"/>
              <a:gd name="connsiteY62" fmla="*/ 119319 h 172035"/>
              <a:gd name="connsiteX63" fmla="*/ 46204 w 172035"/>
              <a:gd name="connsiteY63" fmla="*/ 123128 h 172035"/>
              <a:gd name="connsiteX64" fmla="*/ 46142 w 172035"/>
              <a:gd name="connsiteY64" fmla="*/ 126753 h 172035"/>
              <a:gd name="connsiteX65" fmla="*/ 126815 w 172035"/>
              <a:gd name="connsiteY65" fmla="*/ 126753 h 172035"/>
              <a:gd name="connsiteX66" fmla="*/ 126753 w 172035"/>
              <a:gd name="connsiteY66" fmla="*/ 123128 h 172035"/>
              <a:gd name="connsiteX67" fmla="*/ 127183 w 172035"/>
              <a:gd name="connsiteY67" fmla="*/ 119319 h 172035"/>
              <a:gd name="connsiteX68" fmla="*/ 128842 w 172035"/>
              <a:gd name="connsiteY68" fmla="*/ 116369 h 172035"/>
              <a:gd name="connsiteX69" fmla="*/ 132590 w 172035"/>
              <a:gd name="connsiteY69" fmla="*/ 115202 h 172035"/>
              <a:gd name="connsiteX70" fmla="*/ 136338 w 172035"/>
              <a:gd name="connsiteY70" fmla="*/ 116369 h 172035"/>
              <a:gd name="connsiteX71" fmla="*/ 137997 w 172035"/>
              <a:gd name="connsiteY71" fmla="*/ 119319 h 172035"/>
              <a:gd name="connsiteX72" fmla="*/ 138427 w 172035"/>
              <a:gd name="connsiteY72" fmla="*/ 123128 h 172035"/>
              <a:gd name="connsiteX73" fmla="*/ 138366 w 172035"/>
              <a:gd name="connsiteY73" fmla="*/ 126753 h 172035"/>
              <a:gd name="connsiteX74" fmla="*/ 149917 w 172035"/>
              <a:gd name="connsiteY74" fmla="*/ 126753 h 172035"/>
              <a:gd name="connsiteX75" fmla="*/ 149917 w 172035"/>
              <a:gd name="connsiteY75" fmla="*/ 103713 h 172035"/>
              <a:gd name="connsiteX76" fmla="*/ 149794 w 172035"/>
              <a:gd name="connsiteY76" fmla="*/ 149793 h 172035"/>
              <a:gd name="connsiteX77" fmla="*/ 149794 w 172035"/>
              <a:gd name="connsiteY77" fmla="*/ 138243 h 172035"/>
              <a:gd name="connsiteX78" fmla="*/ 23040 w 172035"/>
              <a:gd name="connsiteY78" fmla="*/ 138243 h 172035"/>
              <a:gd name="connsiteX79" fmla="*/ 23040 w 172035"/>
              <a:gd name="connsiteY79" fmla="*/ 149793 h 172035"/>
              <a:gd name="connsiteX80" fmla="*/ 149794 w 172035"/>
              <a:gd name="connsiteY80" fmla="*/ 149793 h 172035"/>
              <a:gd name="connsiteX81" fmla="*/ 149794 w 172035"/>
              <a:gd name="connsiteY81" fmla="*/ 46142 h 172035"/>
              <a:gd name="connsiteX82" fmla="*/ 92162 w 172035"/>
              <a:gd name="connsiteY82" fmla="*/ 46142 h 172035"/>
              <a:gd name="connsiteX83" fmla="*/ 92162 w 172035"/>
              <a:gd name="connsiteY83" fmla="*/ 92223 h 172035"/>
              <a:gd name="connsiteX84" fmla="*/ 149794 w 172035"/>
              <a:gd name="connsiteY84" fmla="*/ 92223 h 172035"/>
              <a:gd name="connsiteX85" fmla="*/ 149794 w 172035"/>
              <a:gd name="connsiteY85" fmla="*/ 46142 h 172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72035" h="172035">
                <a:moveTo>
                  <a:pt x="172834" y="46142"/>
                </a:moveTo>
                <a:lnTo>
                  <a:pt x="172834" y="69183"/>
                </a:lnTo>
                <a:lnTo>
                  <a:pt x="161283" y="69183"/>
                </a:lnTo>
                <a:lnTo>
                  <a:pt x="161283" y="155569"/>
                </a:lnTo>
                <a:cubicBezTo>
                  <a:pt x="161283" y="157597"/>
                  <a:pt x="161160" y="159685"/>
                  <a:pt x="160976" y="161713"/>
                </a:cubicBezTo>
                <a:cubicBezTo>
                  <a:pt x="160730" y="163802"/>
                  <a:pt x="160300" y="165645"/>
                  <a:pt x="159562" y="167304"/>
                </a:cubicBezTo>
                <a:cubicBezTo>
                  <a:pt x="158825" y="168963"/>
                  <a:pt x="157658" y="170315"/>
                  <a:pt x="156122" y="171298"/>
                </a:cubicBezTo>
                <a:cubicBezTo>
                  <a:pt x="154586" y="172342"/>
                  <a:pt x="152497" y="172834"/>
                  <a:pt x="149794" y="172834"/>
                </a:cubicBezTo>
                <a:cubicBezTo>
                  <a:pt x="148319" y="172834"/>
                  <a:pt x="146660" y="172834"/>
                  <a:pt x="145001" y="172895"/>
                </a:cubicBezTo>
                <a:cubicBezTo>
                  <a:pt x="143281" y="172957"/>
                  <a:pt x="141560" y="172895"/>
                  <a:pt x="139840" y="172834"/>
                </a:cubicBezTo>
                <a:cubicBezTo>
                  <a:pt x="138120" y="172711"/>
                  <a:pt x="136461" y="172465"/>
                  <a:pt x="134925" y="172035"/>
                </a:cubicBezTo>
                <a:cubicBezTo>
                  <a:pt x="133327" y="171666"/>
                  <a:pt x="131914" y="171052"/>
                  <a:pt x="130747" y="170192"/>
                </a:cubicBezTo>
                <a:cubicBezTo>
                  <a:pt x="129580" y="169332"/>
                  <a:pt x="128596" y="168226"/>
                  <a:pt x="127859" y="166751"/>
                </a:cubicBezTo>
                <a:cubicBezTo>
                  <a:pt x="127122" y="165277"/>
                  <a:pt x="126753" y="163495"/>
                  <a:pt x="126753" y="161283"/>
                </a:cubicBezTo>
                <a:lnTo>
                  <a:pt x="46081" y="161283"/>
                </a:lnTo>
                <a:cubicBezTo>
                  <a:pt x="46081" y="162880"/>
                  <a:pt x="45774" y="164416"/>
                  <a:pt x="45159" y="165768"/>
                </a:cubicBezTo>
                <a:cubicBezTo>
                  <a:pt x="44545" y="167120"/>
                  <a:pt x="43746" y="168349"/>
                  <a:pt x="42702" y="169393"/>
                </a:cubicBezTo>
                <a:cubicBezTo>
                  <a:pt x="41657" y="170438"/>
                  <a:pt x="40428" y="171236"/>
                  <a:pt x="39076" y="171851"/>
                </a:cubicBezTo>
                <a:cubicBezTo>
                  <a:pt x="37725" y="172465"/>
                  <a:pt x="36189" y="172772"/>
                  <a:pt x="34591" y="172772"/>
                </a:cubicBezTo>
                <a:cubicBezTo>
                  <a:pt x="30475" y="172772"/>
                  <a:pt x="26911" y="172772"/>
                  <a:pt x="23962" y="172711"/>
                </a:cubicBezTo>
                <a:cubicBezTo>
                  <a:pt x="21013" y="172650"/>
                  <a:pt x="18617" y="172158"/>
                  <a:pt x="16835" y="171114"/>
                </a:cubicBezTo>
                <a:cubicBezTo>
                  <a:pt x="14992" y="170130"/>
                  <a:pt x="13640" y="168472"/>
                  <a:pt x="12841" y="166075"/>
                </a:cubicBezTo>
                <a:cubicBezTo>
                  <a:pt x="11981" y="163741"/>
                  <a:pt x="11551" y="160177"/>
                  <a:pt x="11551" y="155507"/>
                </a:cubicBezTo>
                <a:lnTo>
                  <a:pt x="11551" y="69121"/>
                </a:lnTo>
                <a:lnTo>
                  <a:pt x="0" y="69121"/>
                </a:lnTo>
                <a:lnTo>
                  <a:pt x="0" y="46081"/>
                </a:lnTo>
                <a:lnTo>
                  <a:pt x="11551" y="46081"/>
                </a:lnTo>
                <a:lnTo>
                  <a:pt x="11551" y="17265"/>
                </a:lnTo>
                <a:cubicBezTo>
                  <a:pt x="11551" y="14869"/>
                  <a:pt x="11981" y="12595"/>
                  <a:pt x="12902" y="10506"/>
                </a:cubicBezTo>
                <a:cubicBezTo>
                  <a:pt x="13824" y="8417"/>
                  <a:pt x="15053" y="6574"/>
                  <a:pt x="16589" y="5038"/>
                </a:cubicBezTo>
                <a:cubicBezTo>
                  <a:pt x="18125" y="3502"/>
                  <a:pt x="19968" y="2273"/>
                  <a:pt x="22058" y="1352"/>
                </a:cubicBezTo>
                <a:cubicBezTo>
                  <a:pt x="24146" y="430"/>
                  <a:pt x="26420" y="0"/>
                  <a:pt x="28816" y="0"/>
                </a:cubicBezTo>
                <a:lnTo>
                  <a:pt x="144018" y="0"/>
                </a:lnTo>
                <a:cubicBezTo>
                  <a:pt x="146414" y="0"/>
                  <a:pt x="148688" y="430"/>
                  <a:pt x="150776" y="1352"/>
                </a:cubicBezTo>
                <a:cubicBezTo>
                  <a:pt x="152866" y="2273"/>
                  <a:pt x="154709" y="3502"/>
                  <a:pt x="156245" y="5038"/>
                </a:cubicBezTo>
                <a:cubicBezTo>
                  <a:pt x="157781" y="6574"/>
                  <a:pt x="159010" y="8417"/>
                  <a:pt x="159931" y="10506"/>
                </a:cubicBezTo>
                <a:cubicBezTo>
                  <a:pt x="160853" y="12595"/>
                  <a:pt x="161283" y="14869"/>
                  <a:pt x="161283" y="17265"/>
                </a:cubicBezTo>
                <a:lnTo>
                  <a:pt x="161283" y="46081"/>
                </a:lnTo>
                <a:lnTo>
                  <a:pt x="172834" y="46081"/>
                </a:lnTo>
                <a:close/>
                <a:moveTo>
                  <a:pt x="28816" y="11551"/>
                </a:moveTo>
                <a:cubicBezTo>
                  <a:pt x="27280" y="11551"/>
                  <a:pt x="25928" y="12104"/>
                  <a:pt x="24761" y="13271"/>
                </a:cubicBezTo>
                <a:cubicBezTo>
                  <a:pt x="23594" y="14439"/>
                  <a:pt x="23040" y="15790"/>
                  <a:pt x="23040" y="17326"/>
                </a:cubicBezTo>
                <a:lnTo>
                  <a:pt x="23040" y="34591"/>
                </a:lnTo>
                <a:lnTo>
                  <a:pt x="149794" y="34591"/>
                </a:lnTo>
                <a:lnTo>
                  <a:pt x="149794" y="17326"/>
                </a:lnTo>
                <a:cubicBezTo>
                  <a:pt x="149794" y="15790"/>
                  <a:pt x="149240" y="14439"/>
                  <a:pt x="148073" y="13271"/>
                </a:cubicBezTo>
                <a:cubicBezTo>
                  <a:pt x="146906" y="12104"/>
                  <a:pt x="145554" y="11551"/>
                  <a:pt x="144018" y="11551"/>
                </a:cubicBezTo>
                <a:lnTo>
                  <a:pt x="28816" y="11551"/>
                </a:lnTo>
                <a:close/>
                <a:moveTo>
                  <a:pt x="80672" y="92223"/>
                </a:moveTo>
                <a:lnTo>
                  <a:pt x="80672" y="46142"/>
                </a:lnTo>
                <a:lnTo>
                  <a:pt x="23040" y="46142"/>
                </a:lnTo>
                <a:lnTo>
                  <a:pt x="23040" y="92223"/>
                </a:lnTo>
                <a:lnTo>
                  <a:pt x="80672" y="92223"/>
                </a:lnTo>
                <a:close/>
                <a:moveTo>
                  <a:pt x="149794" y="103713"/>
                </a:moveTo>
                <a:lnTo>
                  <a:pt x="23040" y="103713"/>
                </a:lnTo>
                <a:lnTo>
                  <a:pt x="23040" y="126753"/>
                </a:lnTo>
                <a:lnTo>
                  <a:pt x="34591" y="126753"/>
                </a:lnTo>
                <a:cubicBezTo>
                  <a:pt x="34591" y="125647"/>
                  <a:pt x="34591" y="124480"/>
                  <a:pt x="34530" y="123128"/>
                </a:cubicBezTo>
                <a:cubicBezTo>
                  <a:pt x="34530" y="121776"/>
                  <a:pt x="34653" y="120548"/>
                  <a:pt x="34960" y="119319"/>
                </a:cubicBezTo>
                <a:cubicBezTo>
                  <a:pt x="35267" y="118151"/>
                  <a:pt x="35820" y="117168"/>
                  <a:pt x="36619" y="116369"/>
                </a:cubicBezTo>
                <a:cubicBezTo>
                  <a:pt x="37418" y="115571"/>
                  <a:pt x="38646" y="115202"/>
                  <a:pt x="40367" y="115202"/>
                </a:cubicBezTo>
                <a:cubicBezTo>
                  <a:pt x="42087" y="115202"/>
                  <a:pt x="43316" y="115571"/>
                  <a:pt x="44115" y="116369"/>
                </a:cubicBezTo>
                <a:cubicBezTo>
                  <a:pt x="44913" y="117168"/>
                  <a:pt x="45467" y="118151"/>
                  <a:pt x="45774" y="119319"/>
                </a:cubicBezTo>
                <a:cubicBezTo>
                  <a:pt x="46081" y="120486"/>
                  <a:pt x="46204" y="121776"/>
                  <a:pt x="46204" y="123128"/>
                </a:cubicBezTo>
                <a:cubicBezTo>
                  <a:pt x="46142" y="124480"/>
                  <a:pt x="46142" y="125709"/>
                  <a:pt x="46142" y="126753"/>
                </a:cubicBezTo>
                <a:lnTo>
                  <a:pt x="126815" y="126753"/>
                </a:lnTo>
                <a:cubicBezTo>
                  <a:pt x="126815" y="125647"/>
                  <a:pt x="126815" y="124480"/>
                  <a:pt x="126753" y="123128"/>
                </a:cubicBezTo>
                <a:cubicBezTo>
                  <a:pt x="126753" y="121776"/>
                  <a:pt x="126876" y="120548"/>
                  <a:pt x="127183" y="119319"/>
                </a:cubicBezTo>
                <a:cubicBezTo>
                  <a:pt x="127490" y="118151"/>
                  <a:pt x="128043" y="117168"/>
                  <a:pt x="128842" y="116369"/>
                </a:cubicBezTo>
                <a:cubicBezTo>
                  <a:pt x="129641" y="115571"/>
                  <a:pt x="130870" y="115202"/>
                  <a:pt x="132590" y="115202"/>
                </a:cubicBezTo>
                <a:cubicBezTo>
                  <a:pt x="134310" y="115202"/>
                  <a:pt x="135539" y="115571"/>
                  <a:pt x="136338" y="116369"/>
                </a:cubicBezTo>
                <a:cubicBezTo>
                  <a:pt x="137137" y="117168"/>
                  <a:pt x="137689" y="118151"/>
                  <a:pt x="137997" y="119319"/>
                </a:cubicBezTo>
                <a:cubicBezTo>
                  <a:pt x="138304" y="120486"/>
                  <a:pt x="138427" y="121776"/>
                  <a:pt x="138427" y="123128"/>
                </a:cubicBezTo>
                <a:cubicBezTo>
                  <a:pt x="138366" y="124480"/>
                  <a:pt x="138366" y="125709"/>
                  <a:pt x="138366" y="126753"/>
                </a:cubicBezTo>
                <a:lnTo>
                  <a:pt x="149917" y="126753"/>
                </a:lnTo>
                <a:lnTo>
                  <a:pt x="149917" y="103713"/>
                </a:lnTo>
                <a:close/>
                <a:moveTo>
                  <a:pt x="149794" y="149793"/>
                </a:moveTo>
                <a:lnTo>
                  <a:pt x="149794" y="138243"/>
                </a:lnTo>
                <a:lnTo>
                  <a:pt x="23040" y="138243"/>
                </a:lnTo>
                <a:lnTo>
                  <a:pt x="23040" y="149793"/>
                </a:lnTo>
                <a:lnTo>
                  <a:pt x="149794" y="149793"/>
                </a:lnTo>
                <a:close/>
                <a:moveTo>
                  <a:pt x="149794" y="46142"/>
                </a:moveTo>
                <a:lnTo>
                  <a:pt x="92162" y="46142"/>
                </a:lnTo>
                <a:lnTo>
                  <a:pt x="92162" y="92223"/>
                </a:lnTo>
                <a:lnTo>
                  <a:pt x="149794" y="92223"/>
                </a:lnTo>
                <a:lnTo>
                  <a:pt x="149794" y="46142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82" name="Volný tvar: obrazec 81">
            <a:extLst>
              <a:ext uri="{FF2B5EF4-FFF2-40B4-BE49-F238E27FC236}">
                <a16:creationId xmlns:a16="http://schemas.microsoft.com/office/drawing/2014/main" id="{F1F926AE-1AFA-3568-F0EA-6D20E0AA8271}"/>
              </a:ext>
            </a:extLst>
          </p:cNvPr>
          <p:cNvSpPr/>
          <p:nvPr/>
        </p:nvSpPr>
        <p:spPr>
          <a:xfrm>
            <a:off x="4401179" y="5894472"/>
            <a:ext cx="456713" cy="365372"/>
          </a:xfrm>
          <a:custGeom>
            <a:avLst/>
            <a:gdLst>
              <a:gd name="connsiteX0" fmla="*/ 181006 w 184323"/>
              <a:gd name="connsiteY0" fmla="*/ 46081 h 147458"/>
              <a:gd name="connsiteX1" fmla="*/ 175046 w 184323"/>
              <a:gd name="connsiteY1" fmla="*/ 51918 h 147458"/>
              <a:gd name="connsiteX2" fmla="*/ 175967 w 184323"/>
              <a:gd name="connsiteY2" fmla="*/ 54621 h 147458"/>
              <a:gd name="connsiteX3" fmla="*/ 177749 w 184323"/>
              <a:gd name="connsiteY3" fmla="*/ 59905 h 147458"/>
              <a:gd name="connsiteX4" fmla="*/ 179961 w 184323"/>
              <a:gd name="connsiteY4" fmla="*/ 66479 h 147458"/>
              <a:gd name="connsiteX5" fmla="*/ 182112 w 184323"/>
              <a:gd name="connsiteY5" fmla="*/ 72931 h 147458"/>
              <a:gd name="connsiteX6" fmla="*/ 184385 w 184323"/>
              <a:gd name="connsiteY6" fmla="*/ 79751 h 147458"/>
              <a:gd name="connsiteX7" fmla="*/ 184385 w 184323"/>
              <a:gd name="connsiteY7" fmla="*/ 138243 h 147458"/>
              <a:gd name="connsiteX8" fmla="*/ 183463 w 184323"/>
              <a:gd name="connsiteY8" fmla="*/ 142728 h 147458"/>
              <a:gd name="connsiteX9" fmla="*/ 181006 w 184323"/>
              <a:gd name="connsiteY9" fmla="*/ 146353 h 147458"/>
              <a:gd name="connsiteX10" fmla="*/ 177381 w 184323"/>
              <a:gd name="connsiteY10" fmla="*/ 148810 h 147458"/>
              <a:gd name="connsiteX11" fmla="*/ 172895 w 184323"/>
              <a:gd name="connsiteY11" fmla="*/ 149732 h 147458"/>
              <a:gd name="connsiteX12" fmla="*/ 161344 w 184323"/>
              <a:gd name="connsiteY12" fmla="*/ 149732 h 147458"/>
              <a:gd name="connsiteX13" fmla="*/ 156859 w 184323"/>
              <a:gd name="connsiteY13" fmla="*/ 148810 h 147458"/>
              <a:gd name="connsiteX14" fmla="*/ 153234 w 184323"/>
              <a:gd name="connsiteY14" fmla="*/ 146353 h 147458"/>
              <a:gd name="connsiteX15" fmla="*/ 150776 w 184323"/>
              <a:gd name="connsiteY15" fmla="*/ 142728 h 147458"/>
              <a:gd name="connsiteX16" fmla="*/ 149855 w 184323"/>
              <a:gd name="connsiteY16" fmla="*/ 138243 h 147458"/>
              <a:gd name="connsiteX17" fmla="*/ 34653 w 184323"/>
              <a:gd name="connsiteY17" fmla="*/ 138243 h 147458"/>
              <a:gd name="connsiteX18" fmla="*/ 33731 w 184323"/>
              <a:gd name="connsiteY18" fmla="*/ 142728 h 147458"/>
              <a:gd name="connsiteX19" fmla="*/ 31274 w 184323"/>
              <a:gd name="connsiteY19" fmla="*/ 146353 h 147458"/>
              <a:gd name="connsiteX20" fmla="*/ 27649 w 184323"/>
              <a:gd name="connsiteY20" fmla="*/ 148810 h 147458"/>
              <a:gd name="connsiteX21" fmla="*/ 23163 w 184323"/>
              <a:gd name="connsiteY21" fmla="*/ 149732 h 147458"/>
              <a:gd name="connsiteX22" fmla="*/ 11612 w 184323"/>
              <a:gd name="connsiteY22" fmla="*/ 149732 h 147458"/>
              <a:gd name="connsiteX23" fmla="*/ 7127 w 184323"/>
              <a:gd name="connsiteY23" fmla="*/ 148810 h 147458"/>
              <a:gd name="connsiteX24" fmla="*/ 3502 w 184323"/>
              <a:gd name="connsiteY24" fmla="*/ 146353 h 147458"/>
              <a:gd name="connsiteX25" fmla="*/ 1044 w 184323"/>
              <a:gd name="connsiteY25" fmla="*/ 142728 h 147458"/>
              <a:gd name="connsiteX26" fmla="*/ 123 w 184323"/>
              <a:gd name="connsiteY26" fmla="*/ 138243 h 147458"/>
              <a:gd name="connsiteX27" fmla="*/ 123 w 184323"/>
              <a:gd name="connsiteY27" fmla="*/ 79751 h 147458"/>
              <a:gd name="connsiteX28" fmla="*/ 2396 w 184323"/>
              <a:gd name="connsiteY28" fmla="*/ 72931 h 147458"/>
              <a:gd name="connsiteX29" fmla="*/ 4547 w 184323"/>
              <a:gd name="connsiteY29" fmla="*/ 66479 h 147458"/>
              <a:gd name="connsiteX30" fmla="*/ 6759 w 184323"/>
              <a:gd name="connsiteY30" fmla="*/ 59905 h 147458"/>
              <a:gd name="connsiteX31" fmla="*/ 8540 w 184323"/>
              <a:gd name="connsiteY31" fmla="*/ 54621 h 147458"/>
              <a:gd name="connsiteX32" fmla="*/ 9462 w 184323"/>
              <a:gd name="connsiteY32" fmla="*/ 51918 h 147458"/>
              <a:gd name="connsiteX33" fmla="*/ 3502 w 184323"/>
              <a:gd name="connsiteY33" fmla="*/ 46081 h 147458"/>
              <a:gd name="connsiteX34" fmla="*/ 0 w 184323"/>
              <a:gd name="connsiteY34" fmla="*/ 46081 h 147458"/>
              <a:gd name="connsiteX35" fmla="*/ 0 w 184323"/>
              <a:gd name="connsiteY35" fmla="*/ 34530 h 147458"/>
              <a:gd name="connsiteX36" fmla="*/ 8172 w 184323"/>
              <a:gd name="connsiteY36" fmla="*/ 34530 h 147458"/>
              <a:gd name="connsiteX37" fmla="*/ 13271 w 184323"/>
              <a:gd name="connsiteY37" fmla="*/ 39752 h 147458"/>
              <a:gd name="connsiteX38" fmla="*/ 19907 w 184323"/>
              <a:gd name="connsiteY38" fmla="*/ 19661 h 147458"/>
              <a:gd name="connsiteX39" fmla="*/ 24085 w 184323"/>
              <a:gd name="connsiteY39" fmla="*/ 11612 h 147458"/>
              <a:gd name="connsiteX40" fmla="*/ 30413 w 184323"/>
              <a:gd name="connsiteY40" fmla="*/ 5407 h 147458"/>
              <a:gd name="connsiteX41" fmla="*/ 38278 w 184323"/>
              <a:gd name="connsiteY41" fmla="*/ 1413 h 147458"/>
              <a:gd name="connsiteX42" fmla="*/ 47248 w 184323"/>
              <a:gd name="connsiteY42" fmla="*/ 0 h 147458"/>
              <a:gd name="connsiteX43" fmla="*/ 136891 w 184323"/>
              <a:gd name="connsiteY43" fmla="*/ 0 h 147458"/>
              <a:gd name="connsiteX44" fmla="*/ 145861 w 184323"/>
              <a:gd name="connsiteY44" fmla="*/ 1413 h 147458"/>
              <a:gd name="connsiteX45" fmla="*/ 153726 w 184323"/>
              <a:gd name="connsiteY45" fmla="*/ 5407 h 147458"/>
              <a:gd name="connsiteX46" fmla="*/ 160054 w 184323"/>
              <a:gd name="connsiteY46" fmla="*/ 11612 h 147458"/>
              <a:gd name="connsiteX47" fmla="*/ 164294 w 184323"/>
              <a:gd name="connsiteY47" fmla="*/ 19661 h 147458"/>
              <a:gd name="connsiteX48" fmla="*/ 170929 w 184323"/>
              <a:gd name="connsiteY48" fmla="*/ 39752 h 147458"/>
              <a:gd name="connsiteX49" fmla="*/ 176029 w 184323"/>
              <a:gd name="connsiteY49" fmla="*/ 34530 h 147458"/>
              <a:gd name="connsiteX50" fmla="*/ 184323 w 184323"/>
              <a:gd name="connsiteY50" fmla="*/ 34530 h 147458"/>
              <a:gd name="connsiteX51" fmla="*/ 184323 w 184323"/>
              <a:gd name="connsiteY51" fmla="*/ 46081 h 147458"/>
              <a:gd name="connsiteX52" fmla="*/ 181006 w 184323"/>
              <a:gd name="connsiteY52" fmla="*/ 46081 h 147458"/>
              <a:gd name="connsiteX53" fmla="*/ 172834 w 184323"/>
              <a:gd name="connsiteY53" fmla="*/ 126692 h 147458"/>
              <a:gd name="connsiteX54" fmla="*/ 172834 w 184323"/>
              <a:gd name="connsiteY54" fmla="*/ 81532 h 147458"/>
              <a:gd name="connsiteX55" fmla="*/ 170929 w 184323"/>
              <a:gd name="connsiteY55" fmla="*/ 75695 h 147458"/>
              <a:gd name="connsiteX56" fmla="*/ 169086 w 184323"/>
              <a:gd name="connsiteY56" fmla="*/ 70166 h 147458"/>
              <a:gd name="connsiteX57" fmla="*/ 167181 w 184323"/>
              <a:gd name="connsiteY57" fmla="*/ 64513 h 147458"/>
              <a:gd name="connsiteX58" fmla="*/ 165584 w 184323"/>
              <a:gd name="connsiteY58" fmla="*/ 59966 h 147458"/>
              <a:gd name="connsiteX59" fmla="*/ 164847 w 184323"/>
              <a:gd name="connsiteY59" fmla="*/ 57632 h 147458"/>
              <a:gd name="connsiteX60" fmla="*/ 19600 w 184323"/>
              <a:gd name="connsiteY60" fmla="*/ 57632 h 147458"/>
              <a:gd name="connsiteX61" fmla="*/ 18801 w 184323"/>
              <a:gd name="connsiteY61" fmla="*/ 59966 h 147458"/>
              <a:gd name="connsiteX62" fmla="*/ 17265 w 184323"/>
              <a:gd name="connsiteY62" fmla="*/ 64513 h 147458"/>
              <a:gd name="connsiteX63" fmla="*/ 15360 w 184323"/>
              <a:gd name="connsiteY63" fmla="*/ 70166 h 147458"/>
              <a:gd name="connsiteX64" fmla="*/ 13517 w 184323"/>
              <a:gd name="connsiteY64" fmla="*/ 75695 h 147458"/>
              <a:gd name="connsiteX65" fmla="*/ 11612 w 184323"/>
              <a:gd name="connsiteY65" fmla="*/ 81532 h 147458"/>
              <a:gd name="connsiteX66" fmla="*/ 11612 w 184323"/>
              <a:gd name="connsiteY66" fmla="*/ 126692 h 147458"/>
              <a:gd name="connsiteX67" fmla="*/ 46204 w 184323"/>
              <a:gd name="connsiteY67" fmla="*/ 126692 h 147458"/>
              <a:gd name="connsiteX68" fmla="*/ 46204 w 184323"/>
              <a:gd name="connsiteY68" fmla="*/ 119564 h 147458"/>
              <a:gd name="connsiteX69" fmla="*/ 59905 w 184323"/>
              <a:gd name="connsiteY69" fmla="*/ 92100 h 147458"/>
              <a:gd name="connsiteX70" fmla="*/ 124726 w 184323"/>
              <a:gd name="connsiteY70" fmla="*/ 92100 h 147458"/>
              <a:gd name="connsiteX71" fmla="*/ 138427 w 184323"/>
              <a:gd name="connsiteY71" fmla="*/ 119564 h 147458"/>
              <a:gd name="connsiteX72" fmla="*/ 138427 w 184323"/>
              <a:gd name="connsiteY72" fmla="*/ 126692 h 147458"/>
              <a:gd name="connsiteX73" fmla="*/ 172834 w 184323"/>
              <a:gd name="connsiteY73" fmla="*/ 126692 h 147458"/>
              <a:gd name="connsiteX74" fmla="*/ 34591 w 184323"/>
              <a:gd name="connsiteY74" fmla="*/ 69121 h 147458"/>
              <a:gd name="connsiteX75" fmla="*/ 39077 w 184323"/>
              <a:gd name="connsiteY75" fmla="*/ 70043 h 147458"/>
              <a:gd name="connsiteX76" fmla="*/ 42702 w 184323"/>
              <a:gd name="connsiteY76" fmla="*/ 72500 h 147458"/>
              <a:gd name="connsiteX77" fmla="*/ 45159 w 184323"/>
              <a:gd name="connsiteY77" fmla="*/ 76126 h 147458"/>
              <a:gd name="connsiteX78" fmla="*/ 46081 w 184323"/>
              <a:gd name="connsiteY78" fmla="*/ 80611 h 147458"/>
              <a:gd name="connsiteX79" fmla="*/ 45159 w 184323"/>
              <a:gd name="connsiteY79" fmla="*/ 85096 h 147458"/>
              <a:gd name="connsiteX80" fmla="*/ 42702 w 184323"/>
              <a:gd name="connsiteY80" fmla="*/ 88721 h 147458"/>
              <a:gd name="connsiteX81" fmla="*/ 39077 w 184323"/>
              <a:gd name="connsiteY81" fmla="*/ 91179 h 147458"/>
              <a:gd name="connsiteX82" fmla="*/ 34591 w 184323"/>
              <a:gd name="connsiteY82" fmla="*/ 92100 h 147458"/>
              <a:gd name="connsiteX83" fmla="*/ 30106 w 184323"/>
              <a:gd name="connsiteY83" fmla="*/ 91179 h 147458"/>
              <a:gd name="connsiteX84" fmla="*/ 26481 w 184323"/>
              <a:gd name="connsiteY84" fmla="*/ 88721 h 147458"/>
              <a:gd name="connsiteX85" fmla="*/ 24024 w 184323"/>
              <a:gd name="connsiteY85" fmla="*/ 85096 h 147458"/>
              <a:gd name="connsiteX86" fmla="*/ 23102 w 184323"/>
              <a:gd name="connsiteY86" fmla="*/ 80611 h 147458"/>
              <a:gd name="connsiteX87" fmla="*/ 24024 w 184323"/>
              <a:gd name="connsiteY87" fmla="*/ 76126 h 147458"/>
              <a:gd name="connsiteX88" fmla="*/ 26481 w 184323"/>
              <a:gd name="connsiteY88" fmla="*/ 72500 h 147458"/>
              <a:gd name="connsiteX89" fmla="*/ 30106 w 184323"/>
              <a:gd name="connsiteY89" fmla="*/ 70043 h 147458"/>
              <a:gd name="connsiteX90" fmla="*/ 34591 w 184323"/>
              <a:gd name="connsiteY90" fmla="*/ 69121 h 147458"/>
              <a:gd name="connsiteX91" fmla="*/ 47371 w 184323"/>
              <a:gd name="connsiteY91" fmla="*/ 11489 h 147458"/>
              <a:gd name="connsiteX92" fmla="*/ 37233 w 184323"/>
              <a:gd name="connsiteY92" fmla="*/ 14746 h 147458"/>
              <a:gd name="connsiteX93" fmla="*/ 30966 w 184323"/>
              <a:gd name="connsiteY93" fmla="*/ 23286 h 147458"/>
              <a:gd name="connsiteX94" fmla="*/ 23286 w 184323"/>
              <a:gd name="connsiteY94" fmla="*/ 46081 h 147458"/>
              <a:gd name="connsiteX95" fmla="*/ 160976 w 184323"/>
              <a:gd name="connsiteY95" fmla="*/ 46081 h 147458"/>
              <a:gd name="connsiteX96" fmla="*/ 153296 w 184323"/>
              <a:gd name="connsiteY96" fmla="*/ 23286 h 147458"/>
              <a:gd name="connsiteX97" fmla="*/ 147029 w 184323"/>
              <a:gd name="connsiteY97" fmla="*/ 14746 h 147458"/>
              <a:gd name="connsiteX98" fmla="*/ 136891 w 184323"/>
              <a:gd name="connsiteY98" fmla="*/ 11489 h 147458"/>
              <a:gd name="connsiteX99" fmla="*/ 47371 w 184323"/>
              <a:gd name="connsiteY99" fmla="*/ 11489 h 147458"/>
              <a:gd name="connsiteX100" fmla="*/ 126753 w 184323"/>
              <a:gd name="connsiteY100" fmla="*/ 122268 h 147458"/>
              <a:gd name="connsiteX101" fmla="*/ 117414 w 184323"/>
              <a:gd name="connsiteY101" fmla="*/ 103651 h 147458"/>
              <a:gd name="connsiteX102" fmla="*/ 67032 w 184323"/>
              <a:gd name="connsiteY102" fmla="*/ 103651 h 147458"/>
              <a:gd name="connsiteX103" fmla="*/ 57693 w 184323"/>
              <a:gd name="connsiteY103" fmla="*/ 122268 h 147458"/>
              <a:gd name="connsiteX104" fmla="*/ 57693 w 184323"/>
              <a:gd name="connsiteY104" fmla="*/ 126692 h 147458"/>
              <a:gd name="connsiteX105" fmla="*/ 126814 w 184323"/>
              <a:gd name="connsiteY105" fmla="*/ 126692 h 147458"/>
              <a:gd name="connsiteX106" fmla="*/ 126814 w 184323"/>
              <a:gd name="connsiteY106" fmla="*/ 122268 h 147458"/>
              <a:gd name="connsiteX107" fmla="*/ 149794 w 184323"/>
              <a:gd name="connsiteY107" fmla="*/ 69121 h 147458"/>
              <a:gd name="connsiteX108" fmla="*/ 154279 w 184323"/>
              <a:gd name="connsiteY108" fmla="*/ 70043 h 147458"/>
              <a:gd name="connsiteX109" fmla="*/ 157904 w 184323"/>
              <a:gd name="connsiteY109" fmla="*/ 72500 h 147458"/>
              <a:gd name="connsiteX110" fmla="*/ 160361 w 184323"/>
              <a:gd name="connsiteY110" fmla="*/ 76126 h 147458"/>
              <a:gd name="connsiteX111" fmla="*/ 161283 w 184323"/>
              <a:gd name="connsiteY111" fmla="*/ 80611 h 147458"/>
              <a:gd name="connsiteX112" fmla="*/ 160361 w 184323"/>
              <a:gd name="connsiteY112" fmla="*/ 85096 h 147458"/>
              <a:gd name="connsiteX113" fmla="*/ 157904 w 184323"/>
              <a:gd name="connsiteY113" fmla="*/ 88721 h 147458"/>
              <a:gd name="connsiteX114" fmla="*/ 154279 w 184323"/>
              <a:gd name="connsiteY114" fmla="*/ 91179 h 147458"/>
              <a:gd name="connsiteX115" fmla="*/ 149794 w 184323"/>
              <a:gd name="connsiteY115" fmla="*/ 92100 h 147458"/>
              <a:gd name="connsiteX116" fmla="*/ 145308 w 184323"/>
              <a:gd name="connsiteY116" fmla="*/ 91179 h 147458"/>
              <a:gd name="connsiteX117" fmla="*/ 141683 w 184323"/>
              <a:gd name="connsiteY117" fmla="*/ 88721 h 147458"/>
              <a:gd name="connsiteX118" fmla="*/ 139226 w 184323"/>
              <a:gd name="connsiteY118" fmla="*/ 85096 h 147458"/>
              <a:gd name="connsiteX119" fmla="*/ 138304 w 184323"/>
              <a:gd name="connsiteY119" fmla="*/ 80611 h 147458"/>
              <a:gd name="connsiteX120" fmla="*/ 139226 w 184323"/>
              <a:gd name="connsiteY120" fmla="*/ 76126 h 147458"/>
              <a:gd name="connsiteX121" fmla="*/ 141683 w 184323"/>
              <a:gd name="connsiteY121" fmla="*/ 72500 h 147458"/>
              <a:gd name="connsiteX122" fmla="*/ 145308 w 184323"/>
              <a:gd name="connsiteY122" fmla="*/ 70043 h 147458"/>
              <a:gd name="connsiteX123" fmla="*/ 149794 w 184323"/>
              <a:gd name="connsiteY123" fmla="*/ 69121 h 147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184323" h="147458">
                <a:moveTo>
                  <a:pt x="181006" y="46081"/>
                </a:moveTo>
                <a:lnTo>
                  <a:pt x="175046" y="51918"/>
                </a:lnTo>
                <a:cubicBezTo>
                  <a:pt x="175169" y="52225"/>
                  <a:pt x="175476" y="53147"/>
                  <a:pt x="175967" y="54621"/>
                </a:cubicBezTo>
                <a:cubicBezTo>
                  <a:pt x="176459" y="56096"/>
                  <a:pt x="177012" y="57878"/>
                  <a:pt x="177749" y="59905"/>
                </a:cubicBezTo>
                <a:cubicBezTo>
                  <a:pt x="178425" y="61933"/>
                  <a:pt x="179162" y="64145"/>
                  <a:pt x="179961" y="66479"/>
                </a:cubicBezTo>
                <a:cubicBezTo>
                  <a:pt x="180760" y="68814"/>
                  <a:pt x="181436" y="70964"/>
                  <a:pt x="182112" y="72931"/>
                </a:cubicBezTo>
                <a:cubicBezTo>
                  <a:pt x="182787" y="74897"/>
                  <a:pt x="183525" y="77170"/>
                  <a:pt x="184385" y="79751"/>
                </a:cubicBezTo>
                <a:lnTo>
                  <a:pt x="184385" y="138243"/>
                </a:lnTo>
                <a:cubicBezTo>
                  <a:pt x="184385" y="139840"/>
                  <a:pt x="184078" y="141376"/>
                  <a:pt x="183463" y="142728"/>
                </a:cubicBezTo>
                <a:cubicBezTo>
                  <a:pt x="182849" y="144079"/>
                  <a:pt x="182050" y="145308"/>
                  <a:pt x="181006" y="146353"/>
                </a:cubicBezTo>
                <a:cubicBezTo>
                  <a:pt x="179961" y="147397"/>
                  <a:pt x="178732" y="148196"/>
                  <a:pt x="177381" y="148810"/>
                </a:cubicBezTo>
                <a:cubicBezTo>
                  <a:pt x="176029" y="149425"/>
                  <a:pt x="174493" y="149732"/>
                  <a:pt x="172895" y="149732"/>
                </a:cubicBezTo>
                <a:lnTo>
                  <a:pt x="161344" y="149732"/>
                </a:lnTo>
                <a:cubicBezTo>
                  <a:pt x="159747" y="149732"/>
                  <a:pt x="158211" y="149425"/>
                  <a:pt x="156859" y="148810"/>
                </a:cubicBezTo>
                <a:cubicBezTo>
                  <a:pt x="155507" y="148196"/>
                  <a:pt x="154279" y="147397"/>
                  <a:pt x="153234" y="146353"/>
                </a:cubicBezTo>
                <a:cubicBezTo>
                  <a:pt x="152190" y="145308"/>
                  <a:pt x="151391" y="144079"/>
                  <a:pt x="150776" y="142728"/>
                </a:cubicBezTo>
                <a:cubicBezTo>
                  <a:pt x="150162" y="141376"/>
                  <a:pt x="149855" y="139840"/>
                  <a:pt x="149855" y="138243"/>
                </a:cubicBezTo>
                <a:lnTo>
                  <a:pt x="34653" y="138243"/>
                </a:lnTo>
                <a:cubicBezTo>
                  <a:pt x="34653" y="139840"/>
                  <a:pt x="34346" y="141376"/>
                  <a:pt x="33731" y="142728"/>
                </a:cubicBezTo>
                <a:cubicBezTo>
                  <a:pt x="33117" y="144079"/>
                  <a:pt x="32318" y="145308"/>
                  <a:pt x="31274" y="146353"/>
                </a:cubicBezTo>
                <a:cubicBezTo>
                  <a:pt x="30229" y="147397"/>
                  <a:pt x="29000" y="148196"/>
                  <a:pt x="27649" y="148810"/>
                </a:cubicBezTo>
                <a:cubicBezTo>
                  <a:pt x="26297" y="149425"/>
                  <a:pt x="24761" y="149732"/>
                  <a:pt x="23163" y="149732"/>
                </a:cubicBezTo>
                <a:lnTo>
                  <a:pt x="11612" y="149732"/>
                </a:lnTo>
                <a:cubicBezTo>
                  <a:pt x="10015" y="149732"/>
                  <a:pt x="8479" y="149425"/>
                  <a:pt x="7127" y="148810"/>
                </a:cubicBezTo>
                <a:cubicBezTo>
                  <a:pt x="5775" y="148196"/>
                  <a:pt x="4547" y="147397"/>
                  <a:pt x="3502" y="146353"/>
                </a:cubicBezTo>
                <a:cubicBezTo>
                  <a:pt x="2458" y="145308"/>
                  <a:pt x="1659" y="144079"/>
                  <a:pt x="1044" y="142728"/>
                </a:cubicBezTo>
                <a:cubicBezTo>
                  <a:pt x="430" y="141376"/>
                  <a:pt x="123" y="139840"/>
                  <a:pt x="123" y="138243"/>
                </a:cubicBezTo>
                <a:lnTo>
                  <a:pt x="123" y="79751"/>
                </a:lnTo>
                <a:cubicBezTo>
                  <a:pt x="983" y="77170"/>
                  <a:pt x="1720" y="74897"/>
                  <a:pt x="2396" y="72931"/>
                </a:cubicBezTo>
                <a:cubicBezTo>
                  <a:pt x="3072" y="70964"/>
                  <a:pt x="3748" y="68814"/>
                  <a:pt x="4547" y="66479"/>
                </a:cubicBezTo>
                <a:cubicBezTo>
                  <a:pt x="5345" y="64145"/>
                  <a:pt x="6083" y="61933"/>
                  <a:pt x="6759" y="59905"/>
                </a:cubicBezTo>
                <a:cubicBezTo>
                  <a:pt x="7434" y="57878"/>
                  <a:pt x="8049" y="56096"/>
                  <a:pt x="8540" y="54621"/>
                </a:cubicBezTo>
                <a:cubicBezTo>
                  <a:pt x="9032" y="53147"/>
                  <a:pt x="9339" y="52225"/>
                  <a:pt x="9462" y="51918"/>
                </a:cubicBezTo>
                <a:lnTo>
                  <a:pt x="3502" y="46081"/>
                </a:lnTo>
                <a:lnTo>
                  <a:pt x="0" y="46081"/>
                </a:lnTo>
                <a:lnTo>
                  <a:pt x="0" y="34530"/>
                </a:lnTo>
                <a:lnTo>
                  <a:pt x="8172" y="34530"/>
                </a:lnTo>
                <a:lnTo>
                  <a:pt x="13271" y="39752"/>
                </a:lnTo>
                <a:lnTo>
                  <a:pt x="19907" y="19661"/>
                </a:lnTo>
                <a:cubicBezTo>
                  <a:pt x="20890" y="16712"/>
                  <a:pt x="22242" y="14009"/>
                  <a:pt x="24085" y="11612"/>
                </a:cubicBezTo>
                <a:cubicBezTo>
                  <a:pt x="25928" y="9216"/>
                  <a:pt x="28017" y="7127"/>
                  <a:pt x="30413" y="5407"/>
                </a:cubicBezTo>
                <a:cubicBezTo>
                  <a:pt x="32810" y="3686"/>
                  <a:pt x="35452" y="2335"/>
                  <a:pt x="38278" y="1413"/>
                </a:cubicBezTo>
                <a:cubicBezTo>
                  <a:pt x="41104" y="430"/>
                  <a:pt x="44115" y="0"/>
                  <a:pt x="47248" y="0"/>
                </a:cubicBezTo>
                <a:lnTo>
                  <a:pt x="136891" y="0"/>
                </a:lnTo>
                <a:cubicBezTo>
                  <a:pt x="140024" y="0"/>
                  <a:pt x="142974" y="492"/>
                  <a:pt x="145861" y="1413"/>
                </a:cubicBezTo>
                <a:cubicBezTo>
                  <a:pt x="148749" y="2335"/>
                  <a:pt x="151330" y="3686"/>
                  <a:pt x="153726" y="5407"/>
                </a:cubicBezTo>
                <a:cubicBezTo>
                  <a:pt x="156122" y="7127"/>
                  <a:pt x="158211" y="9216"/>
                  <a:pt x="160054" y="11612"/>
                </a:cubicBezTo>
                <a:cubicBezTo>
                  <a:pt x="161836" y="14070"/>
                  <a:pt x="163249" y="16712"/>
                  <a:pt x="164294" y="19661"/>
                </a:cubicBezTo>
                <a:lnTo>
                  <a:pt x="170929" y="39752"/>
                </a:lnTo>
                <a:lnTo>
                  <a:pt x="176029" y="34530"/>
                </a:lnTo>
                <a:lnTo>
                  <a:pt x="184323" y="34530"/>
                </a:lnTo>
                <a:lnTo>
                  <a:pt x="184323" y="46081"/>
                </a:lnTo>
                <a:lnTo>
                  <a:pt x="181006" y="46081"/>
                </a:lnTo>
                <a:close/>
                <a:moveTo>
                  <a:pt x="172834" y="126692"/>
                </a:moveTo>
                <a:lnTo>
                  <a:pt x="172834" y="81532"/>
                </a:lnTo>
                <a:cubicBezTo>
                  <a:pt x="172097" y="79320"/>
                  <a:pt x="171482" y="77354"/>
                  <a:pt x="170929" y="75695"/>
                </a:cubicBezTo>
                <a:cubicBezTo>
                  <a:pt x="170376" y="74036"/>
                  <a:pt x="169762" y="72193"/>
                  <a:pt x="169086" y="70166"/>
                </a:cubicBezTo>
                <a:cubicBezTo>
                  <a:pt x="168410" y="68138"/>
                  <a:pt x="167796" y="66295"/>
                  <a:pt x="167181" y="64513"/>
                </a:cubicBezTo>
                <a:cubicBezTo>
                  <a:pt x="166567" y="62731"/>
                  <a:pt x="166075" y="61195"/>
                  <a:pt x="165584" y="59966"/>
                </a:cubicBezTo>
                <a:cubicBezTo>
                  <a:pt x="165154" y="58676"/>
                  <a:pt x="164908" y="57939"/>
                  <a:pt x="164847" y="57632"/>
                </a:cubicBezTo>
                <a:lnTo>
                  <a:pt x="19600" y="57632"/>
                </a:lnTo>
                <a:cubicBezTo>
                  <a:pt x="19477" y="57939"/>
                  <a:pt x="19231" y="58738"/>
                  <a:pt x="18801" y="59966"/>
                </a:cubicBezTo>
                <a:cubicBezTo>
                  <a:pt x="18371" y="61195"/>
                  <a:pt x="17879" y="62731"/>
                  <a:pt x="17265" y="64513"/>
                </a:cubicBezTo>
                <a:cubicBezTo>
                  <a:pt x="16651" y="66295"/>
                  <a:pt x="16036" y="68200"/>
                  <a:pt x="15360" y="70166"/>
                </a:cubicBezTo>
                <a:cubicBezTo>
                  <a:pt x="14684" y="72193"/>
                  <a:pt x="14070" y="74036"/>
                  <a:pt x="13517" y="75695"/>
                </a:cubicBezTo>
                <a:cubicBezTo>
                  <a:pt x="12964" y="77354"/>
                  <a:pt x="12288" y="79320"/>
                  <a:pt x="11612" y="81532"/>
                </a:cubicBezTo>
                <a:lnTo>
                  <a:pt x="11612" y="126692"/>
                </a:lnTo>
                <a:lnTo>
                  <a:pt x="46204" y="126692"/>
                </a:lnTo>
                <a:lnTo>
                  <a:pt x="46204" y="119564"/>
                </a:lnTo>
                <a:lnTo>
                  <a:pt x="59905" y="92100"/>
                </a:lnTo>
                <a:lnTo>
                  <a:pt x="124726" y="92100"/>
                </a:lnTo>
                <a:lnTo>
                  <a:pt x="138427" y="119564"/>
                </a:lnTo>
                <a:lnTo>
                  <a:pt x="138427" y="126692"/>
                </a:lnTo>
                <a:lnTo>
                  <a:pt x="172834" y="126692"/>
                </a:lnTo>
                <a:close/>
                <a:moveTo>
                  <a:pt x="34591" y="69121"/>
                </a:moveTo>
                <a:cubicBezTo>
                  <a:pt x="36189" y="69121"/>
                  <a:pt x="37725" y="69428"/>
                  <a:pt x="39077" y="70043"/>
                </a:cubicBezTo>
                <a:cubicBezTo>
                  <a:pt x="40428" y="70657"/>
                  <a:pt x="41657" y="71456"/>
                  <a:pt x="42702" y="72500"/>
                </a:cubicBezTo>
                <a:cubicBezTo>
                  <a:pt x="43746" y="73545"/>
                  <a:pt x="44545" y="74774"/>
                  <a:pt x="45159" y="76126"/>
                </a:cubicBezTo>
                <a:cubicBezTo>
                  <a:pt x="45774" y="77477"/>
                  <a:pt x="46081" y="79013"/>
                  <a:pt x="46081" y="80611"/>
                </a:cubicBezTo>
                <a:cubicBezTo>
                  <a:pt x="46081" y="82208"/>
                  <a:pt x="45774" y="83744"/>
                  <a:pt x="45159" y="85096"/>
                </a:cubicBezTo>
                <a:cubicBezTo>
                  <a:pt x="44545" y="86448"/>
                  <a:pt x="43746" y="87676"/>
                  <a:pt x="42702" y="88721"/>
                </a:cubicBezTo>
                <a:cubicBezTo>
                  <a:pt x="41657" y="89765"/>
                  <a:pt x="40428" y="90564"/>
                  <a:pt x="39077" y="91179"/>
                </a:cubicBezTo>
                <a:cubicBezTo>
                  <a:pt x="37725" y="91793"/>
                  <a:pt x="36189" y="92100"/>
                  <a:pt x="34591" y="92100"/>
                </a:cubicBezTo>
                <a:cubicBezTo>
                  <a:pt x="32994" y="92100"/>
                  <a:pt x="31458" y="91793"/>
                  <a:pt x="30106" y="91179"/>
                </a:cubicBezTo>
                <a:cubicBezTo>
                  <a:pt x="28754" y="90564"/>
                  <a:pt x="27526" y="89765"/>
                  <a:pt x="26481" y="88721"/>
                </a:cubicBezTo>
                <a:cubicBezTo>
                  <a:pt x="25437" y="87676"/>
                  <a:pt x="24638" y="86448"/>
                  <a:pt x="24024" y="85096"/>
                </a:cubicBezTo>
                <a:cubicBezTo>
                  <a:pt x="23409" y="83744"/>
                  <a:pt x="23102" y="82208"/>
                  <a:pt x="23102" y="80611"/>
                </a:cubicBezTo>
                <a:cubicBezTo>
                  <a:pt x="23102" y="79013"/>
                  <a:pt x="23409" y="77477"/>
                  <a:pt x="24024" y="76126"/>
                </a:cubicBezTo>
                <a:cubicBezTo>
                  <a:pt x="24638" y="74774"/>
                  <a:pt x="25437" y="73545"/>
                  <a:pt x="26481" y="72500"/>
                </a:cubicBezTo>
                <a:cubicBezTo>
                  <a:pt x="27526" y="71456"/>
                  <a:pt x="28754" y="70657"/>
                  <a:pt x="30106" y="70043"/>
                </a:cubicBezTo>
                <a:cubicBezTo>
                  <a:pt x="31458" y="69428"/>
                  <a:pt x="32932" y="69121"/>
                  <a:pt x="34591" y="69121"/>
                </a:cubicBezTo>
                <a:close/>
                <a:moveTo>
                  <a:pt x="47371" y="11489"/>
                </a:moveTo>
                <a:cubicBezTo>
                  <a:pt x="43562" y="11489"/>
                  <a:pt x="40244" y="12595"/>
                  <a:pt x="37233" y="14746"/>
                </a:cubicBezTo>
                <a:cubicBezTo>
                  <a:pt x="34284" y="16896"/>
                  <a:pt x="32195" y="19784"/>
                  <a:pt x="30966" y="23286"/>
                </a:cubicBezTo>
                <a:lnTo>
                  <a:pt x="23286" y="46081"/>
                </a:lnTo>
                <a:lnTo>
                  <a:pt x="160976" y="46081"/>
                </a:lnTo>
                <a:lnTo>
                  <a:pt x="153296" y="23286"/>
                </a:lnTo>
                <a:cubicBezTo>
                  <a:pt x="152067" y="19723"/>
                  <a:pt x="149978" y="16896"/>
                  <a:pt x="147029" y="14746"/>
                </a:cubicBezTo>
                <a:cubicBezTo>
                  <a:pt x="144079" y="12595"/>
                  <a:pt x="140700" y="11489"/>
                  <a:pt x="136891" y="11489"/>
                </a:cubicBezTo>
                <a:lnTo>
                  <a:pt x="47371" y="11489"/>
                </a:lnTo>
                <a:close/>
                <a:moveTo>
                  <a:pt x="126753" y="122268"/>
                </a:moveTo>
                <a:lnTo>
                  <a:pt x="117414" y="103651"/>
                </a:lnTo>
                <a:lnTo>
                  <a:pt x="67032" y="103651"/>
                </a:lnTo>
                <a:lnTo>
                  <a:pt x="57693" y="122268"/>
                </a:lnTo>
                <a:lnTo>
                  <a:pt x="57693" y="126692"/>
                </a:lnTo>
                <a:lnTo>
                  <a:pt x="126814" y="126692"/>
                </a:lnTo>
                <a:lnTo>
                  <a:pt x="126814" y="122268"/>
                </a:lnTo>
                <a:close/>
                <a:moveTo>
                  <a:pt x="149794" y="69121"/>
                </a:moveTo>
                <a:cubicBezTo>
                  <a:pt x="151391" y="69121"/>
                  <a:pt x="152927" y="69428"/>
                  <a:pt x="154279" y="70043"/>
                </a:cubicBezTo>
                <a:cubicBezTo>
                  <a:pt x="155630" y="70657"/>
                  <a:pt x="156859" y="71456"/>
                  <a:pt x="157904" y="72500"/>
                </a:cubicBezTo>
                <a:cubicBezTo>
                  <a:pt x="158948" y="73545"/>
                  <a:pt x="159747" y="74774"/>
                  <a:pt x="160361" y="76126"/>
                </a:cubicBezTo>
                <a:cubicBezTo>
                  <a:pt x="160976" y="77477"/>
                  <a:pt x="161283" y="79013"/>
                  <a:pt x="161283" y="80611"/>
                </a:cubicBezTo>
                <a:cubicBezTo>
                  <a:pt x="161283" y="82208"/>
                  <a:pt x="160976" y="83744"/>
                  <a:pt x="160361" y="85096"/>
                </a:cubicBezTo>
                <a:cubicBezTo>
                  <a:pt x="159747" y="86448"/>
                  <a:pt x="158948" y="87676"/>
                  <a:pt x="157904" y="88721"/>
                </a:cubicBezTo>
                <a:cubicBezTo>
                  <a:pt x="156859" y="89765"/>
                  <a:pt x="155630" y="90564"/>
                  <a:pt x="154279" y="91179"/>
                </a:cubicBezTo>
                <a:cubicBezTo>
                  <a:pt x="152927" y="91793"/>
                  <a:pt x="151391" y="92100"/>
                  <a:pt x="149794" y="92100"/>
                </a:cubicBezTo>
                <a:cubicBezTo>
                  <a:pt x="148196" y="92100"/>
                  <a:pt x="146660" y="91793"/>
                  <a:pt x="145308" y="91179"/>
                </a:cubicBezTo>
                <a:cubicBezTo>
                  <a:pt x="143957" y="90564"/>
                  <a:pt x="142728" y="89765"/>
                  <a:pt x="141683" y="88721"/>
                </a:cubicBezTo>
                <a:cubicBezTo>
                  <a:pt x="140639" y="87676"/>
                  <a:pt x="139840" y="86448"/>
                  <a:pt x="139226" y="85096"/>
                </a:cubicBezTo>
                <a:cubicBezTo>
                  <a:pt x="138611" y="83744"/>
                  <a:pt x="138304" y="82208"/>
                  <a:pt x="138304" y="80611"/>
                </a:cubicBezTo>
                <a:cubicBezTo>
                  <a:pt x="138304" y="79013"/>
                  <a:pt x="138611" y="77477"/>
                  <a:pt x="139226" y="76126"/>
                </a:cubicBezTo>
                <a:cubicBezTo>
                  <a:pt x="139840" y="74774"/>
                  <a:pt x="140639" y="73545"/>
                  <a:pt x="141683" y="72500"/>
                </a:cubicBezTo>
                <a:cubicBezTo>
                  <a:pt x="142728" y="71456"/>
                  <a:pt x="143957" y="70657"/>
                  <a:pt x="145308" y="70043"/>
                </a:cubicBezTo>
                <a:cubicBezTo>
                  <a:pt x="146660" y="69428"/>
                  <a:pt x="148135" y="69121"/>
                  <a:pt x="149794" y="69121"/>
                </a:cubicBez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83" name="Volný tvar: obrazec 82">
            <a:extLst>
              <a:ext uri="{FF2B5EF4-FFF2-40B4-BE49-F238E27FC236}">
                <a16:creationId xmlns:a16="http://schemas.microsoft.com/office/drawing/2014/main" id="{209006F3-3680-1B04-F6B9-DF500F316198}"/>
              </a:ext>
            </a:extLst>
          </p:cNvPr>
          <p:cNvSpPr/>
          <p:nvPr/>
        </p:nvSpPr>
        <p:spPr>
          <a:xfrm>
            <a:off x="6345338" y="5879247"/>
            <a:ext cx="426268" cy="395819"/>
          </a:xfrm>
          <a:custGeom>
            <a:avLst/>
            <a:gdLst>
              <a:gd name="connsiteX0" fmla="*/ 159133 w 172035"/>
              <a:gd name="connsiteY0" fmla="*/ 138427 h 159746"/>
              <a:gd name="connsiteX1" fmla="*/ 172834 w 172035"/>
              <a:gd name="connsiteY1" fmla="*/ 138427 h 159746"/>
              <a:gd name="connsiteX2" fmla="*/ 172834 w 172035"/>
              <a:gd name="connsiteY2" fmla="*/ 149978 h 159746"/>
              <a:gd name="connsiteX3" fmla="*/ 153418 w 172035"/>
              <a:gd name="connsiteY3" fmla="*/ 149978 h 159746"/>
              <a:gd name="connsiteX4" fmla="*/ 146721 w 172035"/>
              <a:gd name="connsiteY4" fmla="*/ 158580 h 159746"/>
              <a:gd name="connsiteX5" fmla="*/ 138304 w 172035"/>
              <a:gd name="connsiteY5" fmla="*/ 161529 h 159746"/>
              <a:gd name="connsiteX6" fmla="*/ 128965 w 172035"/>
              <a:gd name="connsiteY6" fmla="*/ 159624 h 159746"/>
              <a:gd name="connsiteX7" fmla="*/ 121100 w 172035"/>
              <a:gd name="connsiteY7" fmla="*/ 153971 h 159746"/>
              <a:gd name="connsiteX8" fmla="*/ 117107 w 172035"/>
              <a:gd name="connsiteY8" fmla="*/ 151022 h 159746"/>
              <a:gd name="connsiteX9" fmla="*/ 112376 w 172035"/>
              <a:gd name="connsiteY9" fmla="*/ 149978 h 159746"/>
              <a:gd name="connsiteX10" fmla="*/ 103651 w 172035"/>
              <a:gd name="connsiteY10" fmla="*/ 153910 h 159746"/>
              <a:gd name="connsiteX11" fmla="*/ 95787 w 172035"/>
              <a:gd name="connsiteY11" fmla="*/ 159563 h 159746"/>
              <a:gd name="connsiteX12" fmla="*/ 86447 w 172035"/>
              <a:gd name="connsiteY12" fmla="*/ 161467 h 159746"/>
              <a:gd name="connsiteX13" fmla="*/ 77109 w 172035"/>
              <a:gd name="connsiteY13" fmla="*/ 159563 h 159746"/>
              <a:gd name="connsiteX14" fmla="*/ 69244 w 172035"/>
              <a:gd name="connsiteY14" fmla="*/ 153910 h 159746"/>
              <a:gd name="connsiteX15" fmla="*/ 65189 w 172035"/>
              <a:gd name="connsiteY15" fmla="*/ 150961 h 159746"/>
              <a:gd name="connsiteX16" fmla="*/ 60519 w 172035"/>
              <a:gd name="connsiteY16" fmla="*/ 149916 h 159746"/>
              <a:gd name="connsiteX17" fmla="*/ 51795 w 172035"/>
              <a:gd name="connsiteY17" fmla="*/ 153849 h 159746"/>
              <a:gd name="connsiteX18" fmla="*/ 43931 w 172035"/>
              <a:gd name="connsiteY18" fmla="*/ 159501 h 159746"/>
              <a:gd name="connsiteX19" fmla="*/ 34591 w 172035"/>
              <a:gd name="connsiteY19" fmla="*/ 161406 h 159746"/>
              <a:gd name="connsiteX20" fmla="*/ 26174 w 172035"/>
              <a:gd name="connsiteY20" fmla="*/ 158457 h 159746"/>
              <a:gd name="connsiteX21" fmla="*/ 19477 w 172035"/>
              <a:gd name="connsiteY21" fmla="*/ 149855 h 159746"/>
              <a:gd name="connsiteX22" fmla="*/ 0 w 172035"/>
              <a:gd name="connsiteY22" fmla="*/ 149855 h 159746"/>
              <a:gd name="connsiteX23" fmla="*/ 0 w 172035"/>
              <a:gd name="connsiteY23" fmla="*/ 138304 h 159746"/>
              <a:gd name="connsiteX24" fmla="*/ 13701 w 172035"/>
              <a:gd name="connsiteY24" fmla="*/ 138304 h 159746"/>
              <a:gd name="connsiteX25" fmla="*/ 0 w 172035"/>
              <a:gd name="connsiteY25" fmla="*/ 110840 h 159746"/>
              <a:gd name="connsiteX26" fmla="*/ 0 w 172035"/>
              <a:gd name="connsiteY26" fmla="*/ 96708 h 159746"/>
              <a:gd name="connsiteX27" fmla="*/ 23040 w 172035"/>
              <a:gd name="connsiteY27" fmla="*/ 89028 h 159746"/>
              <a:gd name="connsiteX28" fmla="*/ 23040 w 172035"/>
              <a:gd name="connsiteY28" fmla="*/ 46081 h 159746"/>
              <a:gd name="connsiteX29" fmla="*/ 36742 w 172035"/>
              <a:gd name="connsiteY29" fmla="*/ 46081 h 159746"/>
              <a:gd name="connsiteX30" fmla="*/ 48293 w 172035"/>
              <a:gd name="connsiteY30" fmla="*/ 23040 h 159746"/>
              <a:gd name="connsiteX31" fmla="*/ 69183 w 172035"/>
              <a:gd name="connsiteY31" fmla="*/ 23040 h 159746"/>
              <a:gd name="connsiteX32" fmla="*/ 69183 w 172035"/>
              <a:gd name="connsiteY32" fmla="*/ 0 h 159746"/>
              <a:gd name="connsiteX33" fmla="*/ 103774 w 172035"/>
              <a:gd name="connsiteY33" fmla="*/ 0 h 159746"/>
              <a:gd name="connsiteX34" fmla="*/ 103774 w 172035"/>
              <a:gd name="connsiteY34" fmla="*/ 23040 h 159746"/>
              <a:gd name="connsiteX35" fmla="*/ 124664 w 172035"/>
              <a:gd name="connsiteY35" fmla="*/ 23040 h 159746"/>
              <a:gd name="connsiteX36" fmla="*/ 136215 w 172035"/>
              <a:gd name="connsiteY36" fmla="*/ 46081 h 159746"/>
              <a:gd name="connsiteX37" fmla="*/ 149917 w 172035"/>
              <a:gd name="connsiteY37" fmla="*/ 46081 h 159746"/>
              <a:gd name="connsiteX38" fmla="*/ 149917 w 172035"/>
              <a:gd name="connsiteY38" fmla="*/ 89028 h 159746"/>
              <a:gd name="connsiteX39" fmla="*/ 172957 w 172035"/>
              <a:gd name="connsiteY39" fmla="*/ 96708 h 159746"/>
              <a:gd name="connsiteX40" fmla="*/ 172957 w 172035"/>
              <a:gd name="connsiteY40" fmla="*/ 110840 h 159746"/>
              <a:gd name="connsiteX41" fmla="*/ 159133 w 172035"/>
              <a:gd name="connsiteY41" fmla="*/ 138427 h 159746"/>
              <a:gd name="connsiteX42" fmla="*/ 77662 w 172035"/>
              <a:gd name="connsiteY42" fmla="*/ 145984 h 159746"/>
              <a:gd name="connsiteX43" fmla="*/ 80611 w 172035"/>
              <a:gd name="connsiteY43" fmla="*/ 148442 h 159746"/>
              <a:gd name="connsiteX44" fmla="*/ 80611 w 172035"/>
              <a:gd name="connsiteY44" fmla="*/ 82085 h 159746"/>
              <a:gd name="connsiteX45" fmla="*/ 11489 w 172035"/>
              <a:gd name="connsiteY45" fmla="*/ 105126 h 159746"/>
              <a:gd name="connsiteX46" fmla="*/ 11489 w 172035"/>
              <a:gd name="connsiteY46" fmla="*/ 108259 h 159746"/>
              <a:gd name="connsiteX47" fmla="*/ 29676 w 172035"/>
              <a:gd name="connsiteY47" fmla="*/ 144510 h 159746"/>
              <a:gd name="connsiteX48" fmla="*/ 32380 w 172035"/>
              <a:gd name="connsiteY48" fmla="*/ 148626 h 159746"/>
              <a:gd name="connsiteX49" fmla="*/ 34530 w 172035"/>
              <a:gd name="connsiteY49" fmla="*/ 149916 h 159746"/>
              <a:gd name="connsiteX50" fmla="*/ 39199 w 172035"/>
              <a:gd name="connsiteY50" fmla="*/ 148872 h 159746"/>
              <a:gd name="connsiteX51" fmla="*/ 43255 w 172035"/>
              <a:gd name="connsiteY51" fmla="*/ 145923 h 159746"/>
              <a:gd name="connsiteX52" fmla="*/ 51119 w 172035"/>
              <a:gd name="connsiteY52" fmla="*/ 140270 h 159746"/>
              <a:gd name="connsiteX53" fmla="*/ 60458 w 172035"/>
              <a:gd name="connsiteY53" fmla="*/ 138365 h 159746"/>
              <a:gd name="connsiteX54" fmla="*/ 69797 w 172035"/>
              <a:gd name="connsiteY54" fmla="*/ 140270 h 159746"/>
              <a:gd name="connsiteX55" fmla="*/ 77662 w 172035"/>
              <a:gd name="connsiteY55" fmla="*/ 145984 h 159746"/>
              <a:gd name="connsiteX56" fmla="*/ 34591 w 172035"/>
              <a:gd name="connsiteY56" fmla="*/ 85342 h 159746"/>
              <a:gd name="connsiteX57" fmla="*/ 86447 w 172035"/>
              <a:gd name="connsiteY57" fmla="*/ 68077 h 159746"/>
              <a:gd name="connsiteX58" fmla="*/ 138304 w 172035"/>
              <a:gd name="connsiteY58" fmla="*/ 85342 h 159746"/>
              <a:gd name="connsiteX59" fmla="*/ 138304 w 172035"/>
              <a:gd name="connsiteY59" fmla="*/ 57816 h 159746"/>
              <a:gd name="connsiteX60" fmla="*/ 34591 w 172035"/>
              <a:gd name="connsiteY60" fmla="*/ 57816 h 159746"/>
              <a:gd name="connsiteX61" fmla="*/ 34591 w 172035"/>
              <a:gd name="connsiteY61" fmla="*/ 85342 h 159746"/>
              <a:gd name="connsiteX62" fmla="*/ 49706 w 172035"/>
              <a:gd name="connsiteY62" fmla="*/ 46265 h 159746"/>
              <a:gd name="connsiteX63" fmla="*/ 123128 w 172035"/>
              <a:gd name="connsiteY63" fmla="*/ 46265 h 159746"/>
              <a:gd name="connsiteX64" fmla="*/ 117352 w 172035"/>
              <a:gd name="connsiteY64" fmla="*/ 34714 h 159746"/>
              <a:gd name="connsiteX65" fmla="*/ 55420 w 172035"/>
              <a:gd name="connsiteY65" fmla="*/ 34714 h 159746"/>
              <a:gd name="connsiteX66" fmla="*/ 49706 w 172035"/>
              <a:gd name="connsiteY66" fmla="*/ 46265 h 159746"/>
              <a:gd name="connsiteX67" fmla="*/ 80672 w 172035"/>
              <a:gd name="connsiteY67" fmla="*/ 23225 h 159746"/>
              <a:gd name="connsiteX68" fmla="*/ 92223 w 172035"/>
              <a:gd name="connsiteY68" fmla="*/ 23225 h 159746"/>
              <a:gd name="connsiteX69" fmla="*/ 92223 w 172035"/>
              <a:gd name="connsiteY69" fmla="*/ 11674 h 159746"/>
              <a:gd name="connsiteX70" fmla="*/ 80672 w 172035"/>
              <a:gd name="connsiteY70" fmla="*/ 11674 h 159746"/>
              <a:gd name="connsiteX71" fmla="*/ 80672 w 172035"/>
              <a:gd name="connsiteY71" fmla="*/ 23225 h 159746"/>
              <a:gd name="connsiteX72" fmla="*/ 161283 w 172035"/>
              <a:gd name="connsiteY72" fmla="*/ 108259 h 159746"/>
              <a:gd name="connsiteX73" fmla="*/ 161283 w 172035"/>
              <a:gd name="connsiteY73" fmla="*/ 105126 h 159746"/>
              <a:gd name="connsiteX74" fmla="*/ 92162 w 172035"/>
              <a:gd name="connsiteY74" fmla="*/ 82085 h 159746"/>
              <a:gd name="connsiteX75" fmla="*/ 92162 w 172035"/>
              <a:gd name="connsiteY75" fmla="*/ 148442 h 159746"/>
              <a:gd name="connsiteX76" fmla="*/ 95111 w 172035"/>
              <a:gd name="connsiteY76" fmla="*/ 145984 h 159746"/>
              <a:gd name="connsiteX77" fmla="*/ 102975 w 172035"/>
              <a:gd name="connsiteY77" fmla="*/ 140331 h 159746"/>
              <a:gd name="connsiteX78" fmla="*/ 112315 w 172035"/>
              <a:gd name="connsiteY78" fmla="*/ 138427 h 159746"/>
              <a:gd name="connsiteX79" fmla="*/ 121654 w 172035"/>
              <a:gd name="connsiteY79" fmla="*/ 140331 h 159746"/>
              <a:gd name="connsiteX80" fmla="*/ 129518 w 172035"/>
              <a:gd name="connsiteY80" fmla="*/ 145984 h 159746"/>
              <a:gd name="connsiteX81" fmla="*/ 138243 w 172035"/>
              <a:gd name="connsiteY81" fmla="*/ 149916 h 159746"/>
              <a:gd name="connsiteX82" fmla="*/ 140393 w 172035"/>
              <a:gd name="connsiteY82" fmla="*/ 148626 h 159746"/>
              <a:gd name="connsiteX83" fmla="*/ 143097 w 172035"/>
              <a:gd name="connsiteY83" fmla="*/ 144510 h 159746"/>
              <a:gd name="connsiteX84" fmla="*/ 161283 w 172035"/>
              <a:gd name="connsiteY84" fmla="*/ 108259 h 15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72035" h="159746">
                <a:moveTo>
                  <a:pt x="159133" y="138427"/>
                </a:moveTo>
                <a:lnTo>
                  <a:pt x="172834" y="138427"/>
                </a:lnTo>
                <a:lnTo>
                  <a:pt x="172834" y="149978"/>
                </a:lnTo>
                <a:lnTo>
                  <a:pt x="153418" y="149978"/>
                </a:lnTo>
                <a:cubicBezTo>
                  <a:pt x="151514" y="153787"/>
                  <a:pt x="149241" y="156613"/>
                  <a:pt x="146721" y="158580"/>
                </a:cubicBezTo>
                <a:cubicBezTo>
                  <a:pt x="144141" y="160546"/>
                  <a:pt x="141376" y="161529"/>
                  <a:pt x="138304" y="161529"/>
                </a:cubicBezTo>
                <a:cubicBezTo>
                  <a:pt x="135047" y="161529"/>
                  <a:pt x="131975" y="160914"/>
                  <a:pt x="128965" y="159624"/>
                </a:cubicBezTo>
                <a:cubicBezTo>
                  <a:pt x="126016" y="158334"/>
                  <a:pt x="123374" y="156429"/>
                  <a:pt x="121100" y="153971"/>
                </a:cubicBezTo>
                <a:cubicBezTo>
                  <a:pt x="119872" y="152681"/>
                  <a:pt x="118582" y="151760"/>
                  <a:pt x="117107" y="151022"/>
                </a:cubicBezTo>
                <a:cubicBezTo>
                  <a:pt x="115632" y="150346"/>
                  <a:pt x="114035" y="149978"/>
                  <a:pt x="112376" y="149978"/>
                </a:cubicBezTo>
                <a:cubicBezTo>
                  <a:pt x="108997" y="149978"/>
                  <a:pt x="106109" y="151268"/>
                  <a:pt x="103651" y="153910"/>
                </a:cubicBezTo>
                <a:cubicBezTo>
                  <a:pt x="101378" y="156368"/>
                  <a:pt x="98736" y="158272"/>
                  <a:pt x="95787" y="159563"/>
                </a:cubicBezTo>
                <a:cubicBezTo>
                  <a:pt x="92837" y="160853"/>
                  <a:pt x="89704" y="161467"/>
                  <a:pt x="86447" y="161467"/>
                </a:cubicBezTo>
                <a:cubicBezTo>
                  <a:pt x="83192" y="161467"/>
                  <a:pt x="80119" y="160853"/>
                  <a:pt x="77109" y="159563"/>
                </a:cubicBezTo>
                <a:cubicBezTo>
                  <a:pt x="74159" y="158272"/>
                  <a:pt x="71518" y="156368"/>
                  <a:pt x="69244" y="153910"/>
                </a:cubicBezTo>
                <a:cubicBezTo>
                  <a:pt x="68015" y="152620"/>
                  <a:pt x="66663" y="151698"/>
                  <a:pt x="65189" y="150961"/>
                </a:cubicBezTo>
                <a:cubicBezTo>
                  <a:pt x="63714" y="150285"/>
                  <a:pt x="62117" y="149916"/>
                  <a:pt x="60519" y="149916"/>
                </a:cubicBezTo>
                <a:cubicBezTo>
                  <a:pt x="57141" y="149916"/>
                  <a:pt x="54252" y="151207"/>
                  <a:pt x="51795" y="153849"/>
                </a:cubicBezTo>
                <a:cubicBezTo>
                  <a:pt x="49522" y="156306"/>
                  <a:pt x="46880" y="158211"/>
                  <a:pt x="43931" y="159501"/>
                </a:cubicBezTo>
                <a:cubicBezTo>
                  <a:pt x="40982" y="160791"/>
                  <a:pt x="37848" y="161406"/>
                  <a:pt x="34591" y="161406"/>
                </a:cubicBezTo>
                <a:cubicBezTo>
                  <a:pt x="31519" y="161406"/>
                  <a:pt x="28693" y="160423"/>
                  <a:pt x="26174" y="158457"/>
                </a:cubicBezTo>
                <a:cubicBezTo>
                  <a:pt x="23593" y="156491"/>
                  <a:pt x="21381" y="153664"/>
                  <a:pt x="19477" y="149855"/>
                </a:cubicBezTo>
                <a:lnTo>
                  <a:pt x="0" y="149855"/>
                </a:lnTo>
                <a:lnTo>
                  <a:pt x="0" y="138304"/>
                </a:lnTo>
                <a:lnTo>
                  <a:pt x="13701" y="138304"/>
                </a:lnTo>
                <a:lnTo>
                  <a:pt x="0" y="110840"/>
                </a:lnTo>
                <a:lnTo>
                  <a:pt x="0" y="96708"/>
                </a:lnTo>
                <a:lnTo>
                  <a:pt x="23040" y="89028"/>
                </a:lnTo>
                <a:lnTo>
                  <a:pt x="23040" y="46081"/>
                </a:lnTo>
                <a:lnTo>
                  <a:pt x="36742" y="46081"/>
                </a:lnTo>
                <a:lnTo>
                  <a:pt x="48293" y="23040"/>
                </a:lnTo>
                <a:lnTo>
                  <a:pt x="69183" y="23040"/>
                </a:lnTo>
                <a:lnTo>
                  <a:pt x="69183" y="0"/>
                </a:lnTo>
                <a:lnTo>
                  <a:pt x="103774" y="0"/>
                </a:lnTo>
                <a:lnTo>
                  <a:pt x="103774" y="23040"/>
                </a:lnTo>
                <a:lnTo>
                  <a:pt x="124664" y="23040"/>
                </a:lnTo>
                <a:lnTo>
                  <a:pt x="136215" y="46081"/>
                </a:lnTo>
                <a:lnTo>
                  <a:pt x="149917" y="46081"/>
                </a:lnTo>
                <a:lnTo>
                  <a:pt x="149917" y="89028"/>
                </a:lnTo>
                <a:lnTo>
                  <a:pt x="172957" y="96708"/>
                </a:lnTo>
                <a:lnTo>
                  <a:pt x="172957" y="110840"/>
                </a:lnTo>
                <a:lnTo>
                  <a:pt x="159133" y="138427"/>
                </a:lnTo>
                <a:close/>
                <a:moveTo>
                  <a:pt x="77662" y="145984"/>
                </a:moveTo>
                <a:cubicBezTo>
                  <a:pt x="78583" y="147029"/>
                  <a:pt x="79566" y="147827"/>
                  <a:pt x="80611" y="148442"/>
                </a:cubicBezTo>
                <a:lnTo>
                  <a:pt x="80611" y="82085"/>
                </a:lnTo>
                <a:lnTo>
                  <a:pt x="11489" y="105126"/>
                </a:lnTo>
                <a:lnTo>
                  <a:pt x="11489" y="108259"/>
                </a:lnTo>
                <a:lnTo>
                  <a:pt x="29676" y="144510"/>
                </a:lnTo>
                <a:cubicBezTo>
                  <a:pt x="30598" y="146353"/>
                  <a:pt x="31458" y="147766"/>
                  <a:pt x="32380" y="148626"/>
                </a:cubicBezTo>
                <a:cubicBezTo>
                  <a:pt x="33301" y="149486"/>
                  <a:pt x="33977" y="149916"/>
                  <a:pt x="34530" y="149916"/>
                </a:cubicBezTo>
                <a:cubicBezTo>
                  <a:pt x="36127" y="149916"/>
                  <a:pt x="37725" y="149548"/>
                  <a:pt x="39199" y="148872"/>
                </a:cubicBezTo>
                <a:cubicBezTo>
                  <a:pt x="40674" y="148196"/>
                  <a:pt x="42026" y="147213"/>
                  <a:pt x="43255" y="145923"/>
                </a:cubicBezTo>
                <a:cubicBezTo>
                  <a:pt x="45528" y="143465"/>
                  <a:pt x="48170" y="141560"/>
                  <a:pt x="51119" y="140270"/>
                </a:cubicBezTo>
                <a:cubicBezTo>
                  <a:pt x="54068" y="138980"/>
                  <a:pt x="57202" y="138365"/>
                  <a:pt x="60458" y="138365"/>
                </a:cubicBezTo>
                <a:cubicBezTo>
                  <a:pt x="63714" y="138365"/>
                  <a:pt x="66786" y="139041"/>
                  <a:pt x="69797" y="140270"/>
                </a:cubicBezTo>
                <a:cubicBezTo>
                  <a:pt x="72746" y="141683"/>
                  <a:pt x="75388" y="143526"/>
                  <a:pt x="77662" y="145984"/>
                </a:cubicBezTo>
                <a:close/>
                <a:moveTo>
                  <a:pt x="34591" y="85342"/>
                </a:moveTo>
                <a:lnTo>
                  <a:pt x="86447" y="68077"/>
                </a:lnTo>
                <a:lnTo>
                  <a:pt x="138304" y="85342"/>
                </a:lnTo>
                <a:lnTo>
                  <a:pt x="138304" y="57816"/>
                </a:lnTo>
                <a:lnTo>
                  <a:pt x="34591" y="57816"/>
                </a:lnTo>
                <a:lnTo>
                  <a:pt x="34591" y="85342"/>
                </a:lnTo>
                <a:close/>
                <a:moveTo>
                  <a:pt x="49706" y="46265"/>
                </a:moveTo>
                <a:lnTo>
                  <a:pt x="123128" y="46265"/>
                </a:lnTo>
                <a:lnTo>
                  <a:pt x="117352" y="34714"/>
                </a:lnTo>
                <a:lnTo>
                  <a:pt x="55420" y="34714"/>
                </a:lnTo>
                <a:lnTo>
                  <a:pt x="49706" y="46265"/>
                </a:lnTo>
                <a:close/>
                <a:moveTo>
                  <a:pt x="80672" y="23225"/>
                </a:moveTo>
                <a:lnTo>
                  <a:pt x="92223" y="23225"/>
                </a:lnTo>
                <a:lnTo>
                  <a:pt x="92223" y="11674"/>
                </a:lnTo>
                <a:lnTo>
                  <a:pt x="80672" y="11674"/>
                </a:lnTo>
                <a:lnTo>
                  <a:pt x="80672" y="23225"/>
                </a:lnTo>
                <a:close/>
                <a:moveTo>
                  <a:pt x="161283" y="108259"/>
                </a:moveTo>
                <a:lnTo>
                  <a:pt x="161283" y="105126"/>
                </a:lnTo>
                <a:lnTo>
                  <a:pt x="92162" y="82085"/>
                </a:lnTo>
                <a:lnTo>
                  <a:pt x="92162" y="148442"/>
                </a:lnTo>
                <a:cubicBezTo>
                  <a:pt x="93268" y="147827"/>
                  <a:pt x="94250" y="147029"/>
                  <a:pt x="95111" y="145984"/>
                </a:cubicBezTo>
                <a:cubicBezTo>
                  <a:pt x="97384" y="143526"/>
                  <a:pt x="100026" y="141622"/>
                  <a:pt x="102975" y="140331"/>
                </a:cubicBezTo>
                <a:cubicBezTo>
                  <a:pt x="105924" y="139041"/>
                  <a:pt x="109058" y="138427"/>
                  <a:pt x="112315" y="138427"/>
                </a:cubicBezTo>
                <a:cubicBezTo>
                  <a:pt x="115571" y="138427"/>
                  <a:pt x="118643" y="139103"/>
                  <a:pt x="121654" y="140331"/>
                </a:cubicBezTo>
                <a:cubicBezTo>
                  <a:pt x="124603" y="141622"/>
                  <a:pt x="127244" y="143526"/>
                  <a:pt x="129518" y="145984"/>
                </a:cubicBezTo>
                <a:cubicBezTo>
                  <a:pt x="131975" y="148626"/>
                  <a:pt x="134863" y="149916"/>
                  <a:pt x="138243" y="149916"/>
                </a:cubicBezTo>
                <a:cubicBezTo>
                  <a:pt x="138795" y="149916"/>
                  <a:pt x="139533" y="149486"/>
                  <a:pt x="140393" y="148626"/>
                </a:cubicBezTo>
                <a:cubicBezTo>
                  <a:pt x="141315" y="147766"/>
                  <a:pt x="142175" y="146414"/>
                  <a:pt x="143097" y="144510"/>
                </a:cubicBezTo>
                <a:lnTo>
                  <a:pt x="161283" y="108259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84" name="Volný tvar: obrazec 83">
            <a:extLst>
              <a:ext uri="{FF2B5EF4-FFF2-40B4-BE49-F238E27FC236}">
                <a16:creationId xmlns:a16="http://schemas.microsoft.com/office/drawing/2014/main" id="{9EA055AC-3F0A-2B63-E0F6-704951D38050}"/>
              </a:ext>
            </a:extLst>
          </p:cNvPr>
          <p:cNvSpPr/>
          <p:nvPr/>
        </p:nvSpPr>
        <p:spPr>
          <a:xfrm>
            <a:off x="5458265" y="3162225"/>
            <a:ext cx="305069" cy="396589"/>
          </a:xfrm>
          <a:custGeom>
            <a:avLst/>
            <a:gdLst>
              <a:gd name="connsiteX0" fmla="*/ 18985 w 122882"/>
              <a:gd name="connsiteY0" fmla="*/ 88967 h 159746"/>
              <a:gd name="connsiteX1" fmla="*/ 10937 w 122882"/>
              <a:gd name="connsiteY1" fmla="*/ 79505 h 159746"/>
              <a:gd name="connsiteX2" fmla="*/ 4977 w 122882"/>
              <a:gd name="connsiteY2" fmla="*/ 68691 h 159746"/>
              <a:gd name="connsiteX3" fmla="*/ 1290 w 122882"/>
              <a:gd name="connsiteY3" fmla="*/ 56895 h 159746"/>
              <a:gd name="connsiteX4" fmla="*/ 0 w 122882"/>
              <a:gd name="connsiteY4" fmla="*/ 44483 h 159746"/>
              <a:gd name="connsiteX5" fmla="*/ 1290 w 122882"/>
              <a:gd name="connsiteY5" fmla="*/ 32072 h 159746"/>
              <a:gd name="connsiteX6" fmla="*/ 4977 w 122882"/>
              <a:gd name="connsiteY6" fmla="*/ 20275 h 159746"/>
              <a:gd name="connsiteX7" fmla="*/ 10937 w 122882"/>
              <a:gd name="connsiteY7" fmla="*/ 9462 h 159746"/>
              <a:gd name="connsiteX8" fmla="*/ 18985 w 122882"/>
              <a:gd name="connsiteY8" fmla="*/ 0 h 159746"/>
              <a:gd name="connsiteX9" fmla="*/ 26973 w 122882"/>
              <a:gd name="connsiteY9" fmla="*/ 8294 h 159746"/>
              <a:gd name="connsiteX10" fmla="*/ 15483 w 122882"/>
              <a:gd name="connsiteY10" fmla="*/ 24822 h 159746"/>
              <a:gd name="connsiteX11" fmla="*/ 11489 w 122882"/>
              <a:gd name="connsiteY11" fmla="*/ 44483 h 159746"/>
              <a:gd name="connsiteX12" fmla="*/ 15483 w 122882"/>
              <a:gd name="connsiteY12" fmla="*/ 64145 h 159746"/>
              <a:gd name="connsiteX13" fmla="*/ 26973 w 122882"/>
              <a:gd name="connsiteY13" fmla="*/ 80672 h 159746"/>
              <a:gd name="connsiteX14" fmla="*/ 18985 w 122882"/>
              <a:gd name="connsiteY14" fmla="*/ 88967 h 159746"/>
              <a:gd name="connsiteX15" fmla="*/ 80795 w 122882"/>
              <a:gd name="connsiteY15" fmla="*/ 44545 h 159746"/>
              <a:gd name="connsiteX16" fmla="*/ 79014 w 122882"/>
              <a:gd name="connsiteY16" fmla="*/ 52163 h 159746"/>
              <a:gd name="connsiteX17" fmla="*/ 74098 w 122882"/>
              <a:gd name="connsiteY17" fmla="*/ 58123 h 159746"/>
              <a:gd name="connsiteX18" fmla="*/ 109857 w 122882"/>
              <a:gd name="connsiteY18" fmla="*/ 165522 h 159746"/>
              <a:gd name="connsiteX19" fmla="*/ 97815 w 122882"/>
              <a:gd name="connsiteY19" fmla="*/ 165522 h 159746"/>
              <a:gd name="connsiteX20" fmla="*/ 90073 w 122882"/>
              <a:gd name="connsiteY20" fmla="*/ 142482 h 159746"/>
              <a:gd name="connsiteX21" fmla="*/ 36988 w 122882"/>
              <a:gd name="connsiteY21" fmla="*/ 142482 h 159746"/>
              <a:gd name="connsiteX22" fmla="*/ 29246 w 122882"/>
              <a:gd name="connsiteY22" fmla="*/ 165522 h 159746"/>
              <a:gd name="connsiteX23" fmla="*/ 17204 w 122882"/>
              <a:gd name="connsiteY23" fmla="*/ 165522 h 159746"/>
              <a:gd name="connsiteX24" fmla="*/ 52962 w 122882"/>
              <a:gd name="connsiteY24" fmla="*/ 58123 h 159746"/>
              <a:gd name="connsiteX25" fmla="*/ 48047 w 122882"/>
              <a:gd name="connsiteY25" fmla="*/ 52163 h 159746"/>
              <a:gd name="connsiteX26" fmla="*/ 46265 w 122882"/>
              <a:gd name="connsiteY26" fmla="*/ 44545 h 159746"/>
              <a:gd name="connsiteX27" fmla="*/ 47617 w 122882"/>
              <a:gd name="connsiteY27" fmla="*/ 37786 h 159746"/>
              <a:gd name="connsiteX28" fmla="*/ 51304 w 122882"/>
              <a:gd name="connsiteY28" fmla="*/ 32318 h 159746"/>
              <a:gd name="connsiteX29" fmla="*/ 56772 w 122882"/>
              <a:gd name="connsiteY29" fmla="*/ 28631 h 159746"/>
              <a:gd name="connsiteX30" fmla="*/ 63530 w 122882"/>
              <a:gd name="connsiteY30" fmla="*/ 27280 h 159746"/>
              <a:gd name="connsiteX31" fmla="*/ 70289 w 122882"/>
              <a:gd name="connsiteY31" fmla="*/ 28631 h 159746"/>
              <a:gd name="connsiteX32" fmla="*/ 75757 w 122882"/>
              <a:gd name="connsiteY32" fmla="*/ 32318 h 159746"/>
              <a:gd name="connsiteX33" fmla="*/ 79443 w 122882"/>
              <a:gd name="connsiteY33" fmla="*/ 37786 h 159746"/>
              <a:gd name="connsiteX34" fmla="*/ 80795 w 122882"/>
              <a:gd name="connsiteY34" fmla="*/ 44545 h 159746"/>
              <a:gd name="connsiteX35" fmla="*/ 34960 w 122882"/>
              <a:gd name="connsiteY35" fmla="*/ 72439 h 159746"/>
              <a:gd name="connsiteX36" fmla="*/ 26112 w 122882"/>
              <a:gd name="connsiteY36" fmla="*/ 59721 h 159746"/>
              <a:gd name="connsiteX37" fmla="*/ 22979 w 122882"/>
              <a:gd name="connsiteY37" fmla="*/ 44545 h 159746"/>
              <a:gd name="connsiteX38" fmla="*/ 26112 w 122882"/>
              <a:gd name="connsiteY38" fmla="*/ 29369 h 159746"/>
              <a:gd name="connsiteX39" fmla="*/ 34960 w 122882"/>
              <a:gd name="connsiteY39" fmla="*/ 16651 h 159746"/>
              <a:gd name="connsiteX40" fmla="*/ 42947 w 122882"/>
              <a:gd name="connsiteY40" fmla="*/ 24945 h 159746"/>
              <a:gd name="connsiteX41" fmla="*/ 36681 w 122882"/>
              <a:gd name="connsiteY41" fmla="*/ 33854 h 159746"/>
              <a:gd name="connsiteX42" fmla="*/ 34469 w 122882"/>
              <a:gd name="connsiteY42" fmla="*/ 44545 h 159746"/>
              <a:gd name="connsiteX43" fmla="*/ 36681 w 122882"/>
              <a:gd name="connsiteY43" fmla="*/ 55236 h 159746"/>
              <a:gd name="connsiteX44" fmla="*/ 42947 w 122882"/>
              <a:gd name="connsiteY44" fmla="*/ 64145 h 159746"/>
              <a:gd name="connsiteX45" fmla="*/ 34960 w 122882"/>
              <a:gd name="connsiteY45" fmla="*/ 72439 h 159746"/>
              <a:gd name="connsiteX46" fmla="*/ 86264 w 122882"/>
              <a:gd name="connsiteY46" fmla="*/ 130931 h 159746"/>
              <a:gd name="connsiteX47" fmla="*/ 78522 w 122882"/>
              <a:gd name="connsiteY47" fmla="*/ 107891 h 159746"/>
              <a:gd name="connsiteX48" fmla="*/ 48477 w 122882"/>
              <a:gd name="connsiteY48" fmla="*/ 107891 h 159746"/>
              <a:gd name="connsiteX49" fmla="*/ 40735 w 122882"/>
              <a:gd name="connsiteY49" fmla="*/ 130931 h 159746"/>
              <a:gd name="connsiteX50" fmla="*/ 86264 w 122882"/>
              <a:gd name="connsiteY50" fmla="*/ 130931 h 159746"/>
              <a:gd name="connsiteX51" fmla="*/ 63530 w 122882"/>
              <a:gd name="connsiteY51" fmla="*/ 62732 h 159746"/>
              <a:gd name="connsiteX52" fmla="*/ 52286 w 122882"/>
              <a:gd name="connsiteY52" fmla="*/ 96401 h 159746"/>
              <a:gd name="connsiteX53" fmla="*/ 74774 w 122882"/>
              <a:gd name="connsiteY53" fmla="*/ 96401 h 159746"/>
              <a:gd name="connsiteX54" fmla="*/ 63530 w 122882"/>
              <a:gd name="connsiteY54" fmla="*/ 62732 h 159746"/>
              <a:gd name="connsiteX55" fmla="*/ 63530 w 122882"/>
              <a:gd name="connsiteY55" fmla="*/ 38769 h 159746"/>
              <a:gd name="connsiteX56" fmla="*/ 59475 w 122882"/>
              <a:gd name="connsiteY56" fmla="*/ 40490 h 159746"/>
              <a:gd name="connsiteX57" fmla="*/ 57755 w 122882"/>
              <a:gd name="connsiteY57" fmla="*/ 44545 h 159746"/>
              <a:gd name="connsiteX58" fmla="*/ 59475 w 122882"/>
              <a:gd name="connsiteY58" fmla="*/ 48600 h 159746"/>
              <a:gd name="connsiteX59" fmla="*/ 63530 w 122882"/>
              <a:gd name="connsiteY59" fmla="*/ 50320 h 159746"/>
              <a:gd name="connsiteX60" fmla="*/ 67585 w 122882"/>
              <a:gd name="connsiteY60" fmla="*/ 48600 h 159746"/>
              <a:gd name="connsiteX61" fmla="*/ 69306 w 122882"/>
              <a:gd name="connsiteY61" fmla="*/ 44545 h 159746"/>
              <a:gd name="connsiteX62" fmla="*/ 67585 w 122882"/>
              <a:gd name="connsiteY62" fmla="*/ 40490 h 159746"/>
              <a:gd name="connsiteX63" fmla="*/ 63530 w 122882"/>
              <a:gd name="connsiteY63" fmla="*/ 38769 h 159746"/>
              <a:gd name="connsiteX64" fmla="*/ 84051 w 122882"/>
              <a:gd name="connsiteY64" fmla="*/ 64145 h 159746"/>
              <a:gd name="connsiteX65" fmla="*/ 90319 w 122882"/>
              <a:gd name="connsiteY65" fmla="*/ 55236 h 159746"/>
              <a:gd name="connsiteX66" fmla="*/ 92530 w 122882"/>
              <a:gd name="connsiteY66" fmla="*/ 44545 h 159746"/>
              <a:gd name="connsiteX67" fmla="*/ 90319 w 122882"/>
              <a:gd name="connsiteY67" fmla="*/ 33854 h 159746"/>
              <a:gd name="connsiteX68" fmla="*/ 84051 w 122882"/>
              <a:gd name="connsiteY68" fmla="*/ 24945 h 159746"/>
              <a:gd name="connsiteX69" fmla="*/ 92039 w 122882"/>
              <a:gd name="connsiteY69" fmla="*/ 16651 h 159746"/>
              <a:gd name="connsiteX70" fmla="*/ 100887 w 122882"/>
              <a:gd name="connsiteY70" fmla="*/ 29369 h 159746"/>
              <a:gd name="connsiteX71" fmla="*/ 104020 w 122882"/>
              <a:gd name="connsiteY71" fmla="*/ 44545 h 159746"/>
              <a:gd name="connsiteX72" fmla="*/ 100887 w 122882"/>
              <a:gd name="connsiteY72" fmla="*/ 59721 h 159746"/>
              <a:gd name="connsiteX73" fmla="*/ 92039 w 122882"/>
              <a:gd name="connsiteY73" fmla="*/ 72439 h 159746"/>
              <a:gd name="connsiteX74" fmla="*/ 84051 w 122882"/>
              <a:gd name="connsiteY74" fmla="*/ 64145 h 159746"/>
              <a:gd name="connsiteX75" fmla="*/ 108075 w 122882"/>
              <a:gd name="connsiteY75" fmla="*/ 62 h 159746"/>
              <a:gd name="connsiteX76" fmla="*/ 116124 w 122882"/>
              <a:gd name="connsiteY76" fmla="*/ 9523 h 159746"/>
              <a:gd name="connsiteX77" fmla="*/ 122083 w 122882"/>
              <a:gd name="connsiteY77" fmla="*/ 20337 h 159746"/>
              <a:gd name="connsiteX78" fmla="*/ 125770 w 122882"/>
              <a:gd name="connsiteY78" fmla="*/ 32134 h 159746"/>
              <a:gd name="connsiteX79" fmla="*/ 127060 w 122882"/>
              <a:gd name="connsiteY79" fmla="*/ 44545 h 159746"/>
              <a:gd name="connsiteX80" fmla="*/ 125770 w 122882"/>
              <a:gd name="connsiteY80" fmla="*/ 56956 h 159746"/>
              <a:gd name="connsiteX81" fmla="*/ 122083 w 122882"/>
              <a:gd name="connsiteY81" fmla="*/ 68753 h 159746"/>
              <a:gd name="connsiteX82" fmla="*/ 116124 w 122882"/>
              <a:gd name="connsiteY82" fmla="*/ 79566 h 159746"/>
              <a:gd name="connsiteX83" fmla="*/ 108075 w 122882"/>
              <a:gd name="connsiteY83" fmla="*/ 89028 h 159746"/>
              <a:gd name="connsiteX84" fmla="*/ 100088 w 122882"/>
              <a:gd name="connsiteY84" fmla="*/ 80734 h 159746"/>
              <a:gd name="connsiteX85" fmla="*/ 111577 w 122882"/>
              <a:gd name="connsiteY85" fmla="*/ 64206 h 159746"/>
              <a:gd name="connsiteX86" fmla="*/ 115571 w 122882"/>
              <a:gd name="connsiteY86" fmla="*/ 44545 h 159746"/>
              <a:gd name="connsiteX87" fmla="*/ 111577 w 122882"/>
              <a:gd name="connsiteY87" fmla="*/ 24884 h 159746"/>
              <a:gd name="connsiteX88" fmla="*/ 100088 w 122882"/>
              <a:gd name="connsiteY88" fmla="*/ 8356 h 159746"/>
              <a:gd name="connsiteX89" fmla="*/ 108075 w 122882"/>
              <a:gd name="connsiteY89" fmla="*/ 62 h 159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22882" h="159746">
                <a:moveTo>
                  <a:pt x="18985" y="88967"/>
                </a:moveTo>
                <a:cubicBezTo>
                  <a:pt x="15975" y="86079"/>
                  <a:pt x="13271" y="82946"/>
                  <a:pt x="10937" y="79505"/>
                </a:cubicBezTo>
                <a:cubicBezTo>
                  <a:pt x="8602" y="76064"/>
                  <a:pt x="6574" y="72500"/>
                  <a:pt x="4977" y="68691"/>
                </a:cubicBezTo>
                <a:cubicBezTo>
                  <a:pt x="3380" y="64882"/>
                  <a:pt x="2151" y="61011"/>
                  <a:pt x="1290" y="56895"/>
                </a:cubicBezTo>
                <a:cubicBezTo>
                  <a:pt x="430" y="52778"/>
                  <a:pt x="0" y="48661"/>
                  <a:pt x="0" y="44483"/>
                </a:cubicBezTo>
                <a:cubicBezTo>
                  <a:pt x="0" y="40305"/>
                  <a:pt x="430" y="36127"/>
                  <a:pt x="1290" y="32072"/>
                </a:cubicBezTo>
                <a:cubicBezTo>
                  <a:pt x="2151" y="28017"/>
                  <a:pt x="3380" y="24085"/>
                  <a:pt x="4977" y="20275"/>
                </a:cubicBezTo>
                <a:cubicBezTo>
                  <a:pt x="6574" y="16466"/>
                  <a:pt x="8602" y="12902"/>
                  <a:pt x="10937" y="9462"/>
                </a:cubicBezTo>
                <a:cubicBezTo>
                  <a:pt x="13271" y="6021"/>
                  <a:pt x="15975" y="2888"/>
                  <a:pt x="18985" y="0"/>
                </a:cubicBezTo>
                <a:lnTo>
                  <a:pt x="26973" y="8294"/>
                </a:lnTo>
                <a:cubicBezTo>
                  <a:pt x="21996" y="13087"/>
                  <a:pt x="18187" y="18616"/>
                  <a:pt x="15483" y="24822"/>
                </a:cubicBezTo>
                <a:cubicBezTo>
                  <a:pt x="12780" y="31028"/>
                  <a:pt x="11489" y="37602"/>
                  <a:pt x="11489" y="44483"/>
                </a:cubicBezTo>
                <a:cubicBezTo>
                  <a:pt x="11489" y="51365"/>
                  <a:pt x="12841" y="57939"/>
                  <a:pt x="15483" y="64145"/>
                </a:cubicBezTo>
                <a:cubicBezTo>
                  <a:pt x="18125" y="70350"/>
                  <a:pt x="21996" y="75880"/>
                  <a:pt x="26973" y="80672"/>
                </a:cubicBezTo>
                <a:lnTo>
                  <a:pt x="18985" y="88967"/>
                </a:lnTo>
                <a:close/>
                <a:moveTo>
                  <a:pt x="80795" y="44545"/>
                </a:moveTo>
                <a:cubicBezTo>
                  <a:pt x="80795" y="47248"/>
                  <a:pt x="80181" y="49767"/>
                  <a:pt x="79014" y="52163"/>
                </a:cubicBezTo>
                <a:cubicBezTo>
                  <a:pt x="77846" y="54560"/>
                  <a:pt x="76187" y="56526"/>
                  <a:pt x="74098" y="58123"/>
                </a:cubicBezTo>
                <a:lnTo>
                  <a:pt x="109857" y="165522"/>
                </a:lnTo>
                <a:lnTo>
                  <a:pt x="97815" y="165522"/>
                </a:lnTo>
                <a:lnTo>
                  <a:pt x="90073" y="142482"/>
                </a:lnTo>
                <a:lnTo>
                  <a:pt x="36988" y="142482"/>
                </a:lnTo>
                <a:lnTo>
                  <a:pt x="29246" y="165522"/>
                </a:lnTo>
                <a:lnTo>
                  <a:pt x="17204" y="165522"/>
                </a:lnTo>
                <a:lnTo>
                  <a:pt x="52962" y="58123"/>
                </a:lnTo>
                <a:cubicBezTo>
                  <a:pt x="50873" y="56526"/>
                  <a:pt x="49214" y="54498"/>
                  <a:pt x="48047" y="52163"/>
                </a:cubicBezTo>
                <a:cubicBezTo>
                  <a:pt x="46880" y="49767"/>
                  <a:pt x="46265" y="47248"/>
                  <a:pt x="46265" y="44545"/>
                </a:cubicBezTo>
                <a:cubicBezTo>
                  <a:pt x="46265" y="42149"/>
                  <a:pt x="46695" y="39875"/>
                  <a:pt x="47617" y="37786"/>
                </a:cubicBezTo>
                <a:cubicBezTo>
                  <a:pt x="48539" y="35697"/>
                  <a:pt x="49768" y="33854"/>
                  <a:pt x="51304" y="32318"/>
                </a:cubicBezTo>
                <a:cubicBezTo>
                  <a:pt x="52840" y="30782"/>
                  <a:pt x="54683" y="29553"/>
                  <a:pt x="56772" y="28631"/>
                </a:cubicBezTo>
                <a:cubicBezTo>
                  <a:pt x="58861" y="27710"/>
                  <a:pt x="61134" y="27280"/>
                  <a:pt x="63530" y="27280"/>
                </a:cubicBezTo>
                <a:cubicBezTo>
                  <a:pt x="65927" y="27280"/>
                  <a:pt x="68200" y="27710"/>
                  <a:pt x="70289" y="28631"/>
                </a:cubicBezTo>
                <a:cubicBezTo>
                  <a:pt x="72378" y="29553"/>
                  <a:pt x="74221" y="30782"/>
                  <a:pt x="75757" y="32318"/>
                </a:cubicBezTo>
                <a:cubicBezTo>
                  <a:pt x="77293" y="33854"/>
                  <a:pt x="78522" y="35697"/>
                  <a:pt x="79443" y="37786"/>
                </a:cubicBezTo>
                <a:cubicBezTo>
                  <a:pt x="80365" y="39875"/>
                  <a:pt x="80795" y="42149"/>
                  <a:pt x="80795" y="44545"/>
                </a:cubicBezTo>
                <a:close/>
                <a:moveTo>
                  <a:pt x="34960" y="72439"/>
                </a:moveTo>
                <a:cubicBezTo>
                  <a:pt x="31089" y="68691"/>
                  <a:pt x="28140" y="64452"/>
                  <a:pt x="26112" y="59721"/>
                </a:cubicBezTo>
                <a:cubicBezTo>
                  <a:pt x="24024" y="54928"/>
                  <a:pt x="22979" y="49890"/>
                  <a:pt x="22979" y="44545"/>
                </a:cubicBezTo>
                <a:cubicBezTo>
                  <a:pt x="22979" y="39199"/>
                  <a:pt x="24024" y="34161"/>
                  <a:pt x="26112" y="29369"/>
                </a:cubicBezTo>
                <a:cubicBezTo>
                  <a:pt x="28202" y="24576"/>
                  <a:pt x="31151" y="20337"/>
                  <a:pt x="34960" y="16651"/>
                </a:cubicBezTo>
                <a:lnTo>
                  <a:pt x="42947" y="24945"/>
                </a:lnTo>
                <a:cubicBezTo>
                  <a:pt x="40244" y="27525"/>
                  <a:pt x="38155" y="30475"/>
                  <a:pt x="36681" y="33854"/>
                </a:cubicBezTo>
                <a:cubicBezTo>
                  <a:pt x="35206" y="37233"/>
                  <a:pt x="34469" y="40797"/>
                  <a:pt x="34469" y="44545"/>
                </a:cubicBezTo>
                <a:cubicBezTo>
                  <a:pt x="34469" y="48293"/>
                  <a:pt x="35206" y="51918"/>
                  <a:pt x="36681" y="55236"/>
                </a:cubicBezTo>
                <a:cubicBezTo>
                  <a:pt x="38155" y="58615"/>
                  <a:pt x="40244" y="61564"/>
                  <a:pt x="42947" y="64145"/>
                </a:cubicBezTo>
                <a:lnTo>
                  <a:pt x="34960" y="72439"/>
                </a:lnTo>
                <a:close/>
                <a:moveTo>
                  <a:pt x="86264" y="130931"/>
                </a:moveTo>
                <a:lnTo>
                  <a:pt x="78522" y="107891"/>
                </a:lnTo>
                <a:lnTo>
                  <a:pt x="48477" y="107891"/>
                </a:lnTo>
                <a:lnTo>
                  <a:pt x="40735" y="130931"/>
                </a:lnTo>
                <a:lnTo>
                  <a:pt x="86264" y="130931"/>
                </a:lnTo>
                <a:close/>
                <a:moveTo>
                  <a:pt x="63530" y="62732"/>
                </a:moveTo>
                <a:lnTo>
                  <a:pt x="52286" y="96401"/>
                </a:lnTo>
                <a:lnTo>
                  <a:pt x="74774" y="96401"/>
                </a:lnTo>
                <a:lnTo>
                  <a:pt x="63530" y="62732"/>
                </a:lnTo>
                <a:close/>
                <a:moveTo>
                  <a:pt x="63530" y="38769"/>
                </a:moveTo>
                <a:cubicBezTo>
                  <a:pt x="61994" y="38769"/>
                  <a:pt x="60642" y="39322"/>
                  <a:pt x="59475" y="40490"/>
                </a:cubicBezTo>
                <a:cubicBezTo>
                  <a:pt x="58308" y="41657"/>
                  <a:pt x="57755" y="43009"/>
                  <a:pt x="57755" y="44545"/>
                </a:cubicBezTo>
                <a:cubicBezTo>
                  <a:pt x="57755" y="46081"/>
                  <a:pt x="58308" y="47432"/>
                  <a:pt x="59475" y="48600"/>
                </a:cubicBezTo>
                <a:cubicBezTo>
                  <a:pt x="60642" y="49767"/>
                  <a:pt x="61994" y="50320"/>
                  <a:pt x="63530" y="50320"/>
                </a:cubicBezTo>
                <a:cubicBezTo>
                  <a:pt x="65066" y="50320"/>
                  <a:pt x="66418" y="49767"/>
                  <a:pt x="67585" y="48600"/>
                </a:cubicBezTo>
                <a:cubicBezTo>
                  <a:pt x="68753" y="47432"/>
                  <a:pt x="69306" y="46081"/>
                  <a:pt x="69306" y="44545"/>
                </a:cubicBezTo>
                <a:cubicBezTo>
                  <a:pt x="69306" y="43009"/>
                  <a:pt x="68753" y="41657"/>
                  <a:pt x="67585" y="40490"/>
                </a:cubicBezTo>
                <a:cubicBezTo>
                  <a:pt x="66418" y="39322"/>
                  <a:pt x="65066" y="38769"/>
                  <a:pt x="63530" y="38769"/>
                </a:cubicBezTo>
                <a:close/>
                <a:moveTo>
                  <a:pt x="84051" y="64145"/>
                </a:moveTo>
                <a:cubicBezTo>
                  <a:pt x="86755" y="61564"/>
                  <a:pt x="88844" y="58615"/>
                  <a:pt x="90319" y="55236"/>
                </a:cubicBezTo>
                <a:cubicBezTo>
                  <a:pt x="91793" y="51856"/>
                  <a:pt x="92530" y="48293"/>
                  <a:pt x="92530" y="44545"/>
                </a:cubicBezTo>
                <a:cubicBezTo>
                  <a:pt x="92530" y="40797"/>
                  <a:pt x="91793" y="37172"/>
                  <a:pt x="90319" y="33854"/>
                </a:cubicBezTo>
                <a:cubicBezTo>
                  <a:pt x="88844" y="30536"/>
                  <a:pt x="86755" y="27525"/>
                  <a:pt x="84051" y="24945"/>
                </a:cubicBezTo>
                <a:lnTo>
                  <a:pt x="92039" y="16651"/>
                </a:lnTo>
                <a:cubicBezTo>
                  <a:pt x="95910" y="20398"/>
                  <a:pt x="98859" y="24638"/>
                  <a:pt x="100887" y="29369"/>
                </a:cubicBezTo>
                <a:cubicBezTo>
                  <a:pt x="102975" y="34161"/>
                  <a:pt x="104020" y="39199"/>
                  <a:pt x="104020" y="44545"/>
                </a:cubicBezTo>
                <a:cubicBezTo>
                  <a:pt x="104020" y="49890"/>
                  <a:pt x="102975" y="54928"/>
                  <a:pt x="100887" y="59721"/>
                </a:cubicBezTo>
                <a:cubicBezTo>
                  <a:pt x="98797" y="64513"/>
                  <a:pt x="95848" y="68753"/>
                  <a:pt x="92039" y="72439"/>
                </a:cubicBezTo>
                <a:lnTo>
                  <a:pt x="84051" y="64145"/>
                </a:lnTo>
                <a:close/>
                <a:moveTo>
                  <a:pt x="108075" y="62"/>
                </a:moveTo>
                <a:cubicBezTo>
                  <a:pt x="111086" y="2949"/>
                  <a:pt x="113728" y="6083"/>
                  <a:pt x="116124" y="9523"/>
                </a:cubicBezTo>
                <a:cubicBezTo>
                  <a:pt x="118459" y="12964"/>
                  <a:pt x="120486" y="16528"/>
                  <a:pt x="122083" y="20337"/>
                </a:cubicBezTo>
                <a:cubicBezTo>
                  <a:pt x="123681" y="24146"/>
                  <a:pt x="124910" y="28017"/>
                  <a:pt x="125770" y="32134"/>
                </a:cubicBezTo>
                <a:cubicBezTo>
                  <a:pt x="126630" y="36250"/>
                  <a:pt x="127060" y="40367"/>
                  <a:pt x="127060" y="44545"/>
                </a:cubicBezTo>
                <a:cubicBezTo>
                  <a:pt x="127060" y="48723"/>
                  <a:pt x="126630" y="52901"/>
                  <a:pt x="125770" y="56956"/>
                </a:cubicBezTo>
                <a:cubicBezTo>
                  <a:pt x="124910" y="61011"/>
                  <a:pt x="123681" y="64943"/>
                  <a:pt x="122083" y="68753"/>
                </a:cubicBezTo>
                <a:cubicBezTo>
                  <a:pt x="120486" y="72562"/>
                  <a:pt x="118459" y="76126"/>
                  <a:pt x="116124" y="79566"/>
                </a:cubicBezTo>
                <a:cubicBezTo>
                  <a:pt x="113728" y="83007"/>
                  <a:pt x="111086" y="86141"/>
                  <a:pt x="108075" y="89028"/>
                </a:cubicBezTo>
                <a:lnTo>
                  <a:pt x="100088" y="80734"/>
                </a:lnTo>
                <a:cubicBezTo>
                  <a:pt x="105065" y="75941"/>
                  <a:pt x="108874" y="70412"/>
                  <a:pt x="111577" y="64206"/>
                </a:cubicBezTo>
                <a:cubicBezTo>
                  <a:pt x="114219" y="58000"/>
                  <a:pt x="115571" y="51426"/>
                  <a:pt x="115571" y="44545"/>
                </a:cubicBezTo>
                <a:cubicBezTo>
                  <a:pt x="115571" y="37663"/>
                  <a:pt x="114219" y="31089"/>
                  <a:pt x="111577" y="24884"/>
                </a:cubicBezTo>
                <a:cubicBezTo>
                  <a:pt x="108935" y="18678"/>
                  <a:pt x="105065" y="13148"/>
                  <a:pt x="100088" y="8356"/>
                </a:cubicBezTo>
                <a:lnTo>
                  <a:pt x="108075" y="62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85" name="Volný tvar: obrazec 84">
            <a:extLst>
              <a:ext uri="{FF2B5EF4-FFF2-40B4-BE49-F238E27FC236}">
                <a16:creationId xmlns:a16="http://schemas.microsoft.com/office/drawing/2014/main" id="{905C8F1E-1E9C-A636-51B2-BFE73A549FE0}"/>
              </a:ext>
            </a:extLst>
          </p:cNvPr>
          <p:cNvSpPr/>
          <p:nvPr/>
        </p:nvSpPr>
        <p:spPr>
          <a:xfrm>
            <a:off x="6470611" y="3162795"/>
            <a:ext cx="213560" cy="411861"/>
          </a:xfrm>
          <a:custGeom>
            <a:avLst/>
            <a:gdLst>
              <a:gd name="connsiteX0" fmla="*/ 38647 w 86017"/>
              <a:gd name="connsiteY0" fmla="*/ 166137 h 165891"/>
              <a:gd name="connsiteX1" fmla="*/ 38647 w 86017"/>
              <a:gd name="connsiteY1" fmla="*/ 97016 h 165891"/>
              <a:gd name="connsiteX2" fmla="*/ 8111 w 86017"/>
              <a:gd name="connsiteY2" fmla="*/ 127429 h 165891"/>
              <a:gd name="connsiteX3" fmla="*/ 0 w 86017"/>
              <a:gd name="connsiteY3" fmla="*/ 119319 h 165891"/>
              <a:gd name="connsiteX4" fmla="*/ 36189 w 86017"/>
              <a:gd name="connsiteY4" fmla="*/ 83068 h 165891"/>
              <a:gd name="connsiteX5" fmla="*/ 0 w 86017"/>
              <a:gd name="connsiteY5" fmla="*/ 46818 h 165891"/>
              <a:gd name="connsiteX6" fmla="*/ 8111 w 86017"/>
              <a:gd name="connsiteY6" fmla="*/ 38708 h 165891"/>
              <a:gd name="connsiteX7" fmla="*/ 38647 w 86017"/>
              <a:gd name="connsiteY7" fmla="*/ 69121 h 165891"/>
              <a:gd name="connsiteX8" fmla="*/ 38647 w 86017"/>
              <a:gd name="connsiteY8" fmla="*/ 0 h 165891"/>
              <a:gd name="connsiteX9" fmla="*/ 87062 w 86017"/>
              <a:gd name="connsiteY9" fmla="*/ 48538 h 165891"/>
              <a:gd name="connsiteX10" fmla="*/ 52471 w 86017"/>
              <a:gd name="connsiteY10" fmla="*/ 83130 h 165891"/>
              <a:gd name="connsiteX11" fmla="*/ 87062 w 86017"/>
              <a:gd name="connsiteY11" fmla="*/ 117721 h 165891"/>
              <a:gd name="connsiteX12" fmla="*/ 38647 w 86017"/>
              <a:gd name="connsiteY12" fmla="*/ 166137 h 165891"/>
              <a:gd name="connsiteX13" fmla="*/ 50198 w 86017"/>
              <a:gd name="connsiteY13" fmla="*/ 27894 h 165891"/>
              <a:gd name="connsiteX14" fmla="*/ 50198 w 86017"/>
              <a:gd name="connsiteY14" fmla="*/ 69121 h 165891"/>
              <a:gd name="connsiteX15" fmla="*/ 70780 w 86017"/>
              <a:gd name="connsiteY15" fmla="*/ 48538 h 165891"/>
              <a:gd name="connsiteX16" fmla="*/ 50198 w 86017"/>
              <a:gd name="connsiteY16" fmla="*/ 27894 h 165891"/>
              <a:gd name="connsiteX17" fmla="*/ 50198 w 86017"/>
              <a:gd name="connsiteY17" fmla="*/ 97016 h 165891"/>
              <a:gd name="connsiteX18" fmla="*/ 50198 w 86017"/>
              <a:gd name="connsiteY18" fmla="*/ 138243 h 165891"/>
              <a:gd name="connsiteX19" fmla="*/ 70780 w 86017"/>
              <a:gd name="connsiteY19" fmla="*/ 117660 h 165891"/>
              <a:gd name="connsiteX20" fmla="*/ 50198 w 86017"/>
              <a:gd name="connsiteY20" fmla="*/ 97016 h 165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6017" h="165891">
                <a:moveTo>
                  <a:pt x="38647" y="166137"/>
                </a:moveTo>
                <a:lnTo>
                  <a:pt x="38647" y="97016"/>
                </a:lnTo>
                <a:lnTo>
                  <a:pt x="8111" y="127429"/>
                </a:lnTo>
                <a:lnTo>
                  <a:pt x="0" y="119319"/>
                </a:lnTo>
                <a:lnTo>
                  <a:pt x="36189" y="83068"/>
                </a:lnTo>
                <a:lnTo>
                  <a:pt x="0" y="46818"/>
                </a:lnTo>
                <a:lnTo>
                  <a:pt x="8111" y="38708"/>
                </a:lnTo>
                <a:lnTo>
                  <a:pt x="38647" y="69121"/>
                </a:lnTo>
                <a:lnTo>
                  <a:pt x="38647" y="0"/>
                </a:lnTo>
                <a:lnTo>
                  <a:pt x="87062" y="48538"/>
                </a:lnTo>
                <a:lnTo>
                  <a:pt x="52471" y="83130"/>
                </a:lnTo>
                <a:lnTo>
                  <a:pt x="87062" y="117721"/>
                </a:lnTo>
                <a:lnTo>
                  <a:pt x="38647" y="166137"/>
                </a:lnTo>
                <a:close/>
                <a:moveTo>
                  <a:pt x="50198" y="27894"/>
                </a:moveTo>
                <a:lnTo>
                  <a:pt x="50198" y="69121"/>
                </a:lnTo>
                <a:lnTo>
                  <a:pt x="70780" y="48538"/>
                </a:lnTo>
                <a:lnTo>
                  <a:pt x="50198" y="27894"/>
                </a:lnTo>
                <a:close/>
                <a:moveTo>
                  <a:pt x="50198" y="97016"/>
                </a:moveTo>
                <a:lnTo>
                  <a:pt x="50198" y="138243"/>
                </a:lnTo>
                <a:lnTo>
                  <a:pt x="70780" y="117660"/>
                </a:lnTo>
                <a:lnTo>
                  <a:pt x="50198" y="97016"/>
                </a:ln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86" name="Volný tvar: obrazec 85">
            <a:extLst>
              <a:ext uri="{FF2B5EF4-FFF2-40B4-BE49-F238E27FC236}">
                <a16:creationId xmlns:a16="http://schemas.microsoft.com/office/drawing/2014/main" id="{AF775EBC-4398-1EA1-8AF9-AA416E0B96D3}"/>
              </a:ext>
            </a:extLst>
          </p:cNvPr>
          <p:cNvSpPr/>
          <p:nvPr/>
        </p:nvSpPr>
        <p:spPr>
          <a:xfrm>
            <a:off x="569394" y="2291295"/>
            <a:ext cx="414671" cy="414671"/>
          </a:xfrm>
          <a:custGeom>
            <a:avLst/>
            <a:gdLst>
              <a:gd name="connsiteX0" fmla="*/ 184385 w 184323"/>
              <a:gd name="connsiteY0" fmla="*/ 141683 h 184323"/>
              <a:gd name="connsiteX1" fmla="*/ 184385 w 184323"/>
              <a:gd name="connsiteY1" fmla="*/ 184446 h 184323"/>
              <a:gd name="connsiteX2" fmla="*/ 138304 w 184323"/>
              <a:gd name="connsiteY2" fmla="*/ 184446 h 184323"/>
              <a:gd name="connsiteX3" fmla="*/ 138304 w 184323"/>
              <a:gd name="connsiteY3" fmla="*/ 161406 h 184323"/>
              <a:gd name="connsiteX4" fmla="*/ 115264 w 184323"/>
              <a:gd name="connsiteY4" fmla="*/ 161406 h 184323"/>
              <a:gd name="connsiteX5" fmla="*/ 115264 w 184323"/>
              <a:gd name="connsiteY5" fmla="*/ 138365 h 184323"/>
              <a:gd name="connsiteX6" fmla="*/ 92223 w 184323"/>
              <a:gd name="connsiteY6" fmla="*/ 138365 h 184323"/>
              <a:gd name="connsiteX7" fmla="*/ 92223 w 184323"/>
              <a:gd name="connsiteY7" fmla="*/ 119749 h 184323"/>
              <a:gd name="connsiteX8" fmla="*/ 78276 w 184323"/>
              <a:gd name="connsiteY8" fmla="*/ 125033 h 184323"/>
              <a:gd name="connsiteX9" fmla="*/ 63407 w 184323"/>
              <a:gd name="connsiteY9" fmla="*/ 126814 h 184323"/>
              <a:gd name="connsiteX10" fmla="*/ 46572 w 184323"/>
              <a:gd name="connsiteY10" fmla="*/ 124541 h 184323"/>
              <a:gd name="connsiteX11" fmla="*/ 31458 w 184323"/>
              <a:gd name="connsiteY11" fmla="*/ 118151 h 184323"/>
              <a:gd name="connsiteX12" fmla="*/ 18617 w 184323"/>
              <a:gd name="connsiteY12" fmla="*/ 108198 h 184323"/>
              <a:gd name="connsiteX13" fmla="*/ 8663 w 184323"/>
              <a:gd name="connsiteY13" fmla="*/ 95357 h 184323"/>
              <a:gd name="connsiteX14" fmla="*/ 2273 w 184323"/>
              <a:gd name="connsiteY14" fmla="*/ 80242 h 184323"/>
              <a:gd name="connsiteX15" fmla="*/ 0 w 184323"/>
              <a:gd name="connsiteY15" fmla="*/ 63407 h 184323"/>
              <a:gd name="connsiteX16" fmla="*/ 2273 w 184323"/>
              <a:gd name="connsiteY16" fmla="*/ 46572 h 184323"/>
              <a:gd name="connsiteX17" fmla="*/ 8663 w 184323"/>
              <a:gd name="connsiteY17" fmla="*/ 31458 h 184323"/>
              <a:gd name="connsiteX18" fmla="*/ 18617 w 184323"/>
              <a:gd name="connsiteY18" fmla="*/ 18617 h 184323"/>
              <a:gd name="connsiteX19" fmla="*/ 31458 w 184323"/>
              <a:gd name="connsiteY19" fmla="*/ 8663 h 184323"/>
              <a:gd name="connsiteX20" fmla="*/ 46572 w 184323"/>
              <a:gd name="connsiteY20" fmla="*/ 2273 h 184323"/>
              <a:gd name="connsiteX21" fmla="*/ 63407 w 184323"/>
              <a:gd name="connsiteY21" fmla="*/ 0 h 184323"/>
              <a:gd name="connsiteX22" fmla="*/ 80242 w 184323"/>
              <a:gd name="connsiteY22" fmla="*/ 2273 h 184323"/>
              <a:gd name="connsiteX23" fmla="*/ 95357 w 184323"/>
              <a:gd name="connsiteY23" fmla="*/ 8663 h 184323"/>
              <a:gd name="connsiteX24" fmla="*/ 108198 w 184323"/>
              <a:gd name="connsiteY24" fmla="*/ 18617 h 184323"/>
              <a:gd name="connsiteX25" fmla="*/ 118151 w 184323"/>
              <a:gd name="connsiteY25" fmla="*/ 31458 h 184323"/>
              <a:gd name="connsiteX26" fmla="*/ 124541 w 184323"/>
              <a:gd name="connsiteY26" fmla="*/ 46572 h 184323"/>
              <a:gd name="connsiteX27" fmla="*/ 126814 w 184323"/>
              <a:gd name="connsiteY27" fmla="*/ 63407 h 184323"/>
              <a:gd name="connsiteX28" fmla="*/ 126077 w 184323"/>
              <a:gd name="connsiteY28" fmla="*/ 72500 h 184323"/>
              <a:gd name="connsiteX29" fmla="*/ 123988 w 184323"/>
              <a:gd name="connsiteY29" fmla="*/ 81348 h 184323"/>
              <a:gd name="connsiteX30" fmla="*/ 184385 w 184323"/>
              <a:gd name="connsiteY30" fmla="*/ 141683 h 184323"/>
              <a:gd name="connsiteX31" fmla="*/ 172895 w 184323"/>
              <a:gd name="connsiteY31" fmla="*/ 146537 h 184323"/>
              <a:gd name="connsiteX32" fmla="*/ 110778 w 184323"/>
              <a:gd name="connsiteY32" fmla="*/ 84420 h 184323"/>
              <a:gd name="connsiteX33" fmla="*/ 114035 w 184323"/>
              <a:gd name="connsiteY33" fmla="*/ 74098 h 184323"/>
              <a:gd name="connsiteX34" fmla="*/ 115325 w 184323"/>
              <a:gd name="connsiteY34" fmla="*/ 63407 h 184323"/>
              <a:gd name="connsiteX35" fmla="*/ 111208 w 184323"/>
              <a:gd name="connsiteY35" fmla="*/ 43254 h 184323"/>
              <a:gd name="connsiteX36" fmla="*/ 100088 w 184323"/>
              <a:gd name="connsiteY36" fmla="*/ 26788 h 184323"/>
              <a:gd name="connsiteX37" fmla="*/ 83621 w 184323"/>
              <a:gd name="connsiteY37" fmla="*/ 15667 h 184323"/>
              <a:gd name="connsiteX38" fmla="*/ 63469 w 184323"/>
              <a:gd name="connsiteY38" fmla="*/ 11551 h 184323"/>
              <a:gd name="connsiteX39" fmla="*/ 43316 w 184323"/>
              <a:gd name="connsiteY39" fmla="*/ 15667 h 184323"/>
              <a:gd name="connsiteX40" fmla="*/ 26850 w 184323"/>
              <a:gd name="connsiteY40" fmla="*/ 26788 h 184323"/>
              <a:gd name="connsiteX41" fmla="*/ 15729 w 184323"/>
              <a:gd name="connsiteY41" fmla="*/ 43254 h 184323"/>
              <a:gd name="connsiteX42" fmla="*/ 11612 w 184323"/>
              <a:gd name="connsiteY42" fmla="*/ 63407 h 184323"/>
              <a:gd name="connsiteX43" fmla="*/ 15729 w 184323"/>
              <a:gd name="connsiteY43" fmla="*/ 83560 h 184323"/>
              <a:gd name="connsiteX44" fmla="*/ 26850 w 184323"/>
              <a:gd name="connsiteY44" fmla="*/ 100026 h 184323"/>
              <a:gd name="connsiteX45" fmla="*/ 43316 w 184323"/>
              <a:gd name="connsiteY45" fmla="*/ 111147 h 184323"/>
              <a:gd name="connsiteX46" fmla="*/ 63469 w 184323"/>
              <a:gd name="connsiteY46" fmla="*/ 115263 h 184323"/>
              <a:gd name="connsiteX47" fmla="*/ 80611 w 184323"/>
              <a:gd name="connsiteY47" fmla="*/ 112314 h 184323"/>
              <a:gd name="connsiteX48" fmla="*/ 95787 w 184323"/>
              <a:gd name="connsiteY48" fmla="*/ 103774 h 184323"/>
              <a:gd name="connsiteX49" fmla="*/ 103774 w 184323"/>
              <a:gd name="connsiteY49" fmla="*/ 103774 h 184323"/>
              <a:gd name="connsiteX50" fmla="*/ 103774 w 184323"/>
              <a:gd name="connsiteY50" fmla="*/ 126814 h 184323"/>
              <a:gd name="connsiteX51" fmla="*/ 126814 w 184323"/>
              <a:gd name="connsiteY51" fmla="*/ 126814 h 184323"/>
              <a:gd name="connsiteX52" fmla="*/ 126814 w 184323"/>
              <a:gd name="connsiteY52" fmla="*/ 149855 h 184323"/>
              <a:gd name="connsiteX53" fmla="*/ 149855 w 184323"/>
              <a:gd name="connsiteY53" fmla="*/ 149855 h 184323"/>
              <a:gd name="connsiteX54" fmla="*/ 149855 w 184323"/>
              <a:gd name="connsiteY54" fmla="*/ 172895 h 184323"/>
              <a:gd name="connsiteX55" fmla="*/ 172895 w 184323"/>
              <a:gd name="connsiteY55" fmla="*/ 172895 h 184323"/>
              <a:gd name="connsiteX56" fmla="*/ 172895 w 184323"/>
              <a:gd name="connsiteY56" fmla="*/ 146537 h 184323"/>
              <a:gd name="connsiteX57" fmla="*/ 46142 w 184323"/>
              <a:gd name="connsiteY57" fmla="*/ 34714 h 184323"/>
              <a:gd name="connsiteX58" fmla="*/ 50627 w 184323"/>
              <a:gd name="connsiteY58" fmla="*/ 35636 h 184323"/>
              <a:gd name="connsiteX59" fmla="*/ 54253 w 184323"/>
              <a:gd name="connsiteY59" fmla="*/ 38093 h 184323"/>
              <a:gd name="connsiteX60" fmla="*/ 56710 w 184323"/>
              <a:gd name="connsiteY60" fmla="*/ 41718 h 184323"/>
              <a:gd name="connsiteX61" fmla="*/ 57632 w 184323"/>
              <a:gd name="connsiteY61" fmla="*/ 46204 h 184323"/>
              <a:gd name="connsiteX62" fmla="*/ 56710 w 184323"/>
              <a:gd name="connsiteY62" fmla="*/ 50689 h 184323"/>
              <a:gd name="connsiteX63" fmla="*/ 54253 w 184323"/>
              <a:gd name="connsiteY63" fmla="*/ 54314 h 184323"/>
              <a:gd name="connsiteX64" fmla="*/ 50627 w 184323"/>
              <a:gd name="connsiteY64" fmla="*/ 56772 h 184323"/>
              <a:gd name="connsiteX65" fmla="*/ 46142 w 184323"/>
              <a:gd name="connsiteY65" fmla="*/ 57693 h 184323"/>
              <a:gd name="connsiteX66" fmla="*/ 41657 w 184323"/>
              <a:gd name="connsiteY66" fmla="*/ 56772 h 184323"/>
              <a:gd name="connsiteX67" fmla="*/ 38032 w 184323"/>
              <a:gd name="connsiteY67" fmla="*/ 54314 h 184323"/>
              <a:gd name="connsiteX68" fmla="*/ 35574 w 184323"/>
              <a:gd name="connsiteY68" fmla="*/ 50689 h 184323"/>
              <a:gd name="connsiteX69" fmla="*/ 34653 w 184323"/>
              <a:gd name="connsiteY69" fmla="*/ 46204 h 184323"/>
              <a:gd name="connsiteX70" fmla="*/ 35574 w 184323"/>
              <a:gd name="connsiteY70" fmla="*/ 41718 h 184323"/>
              <a:gd name="connsiteX71" fmla="*/ 38032 w 184323"/>
              <a:gd name="connsiteY71" fmla="*/ 38093 h 184323"/>
              <a:gd name="connsiteX72" fmla="*/ 41657 w 184323"/>
              <a:gd name="connsiteY72" fmla="*/ 35636 h 184323"/>
              <a:gd name="connsiteX73" fmla="*/ 46142 w 184323"/>
              <a:gd name="connsiteY73" fmla="*/ 34714 h 18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84323" h="184323">
                <a:moveTo>
                  <a:pt x="184385" y="141683"/>
                </a:moveTo>
                <a:lnTo>
                  <a:pt x="184385" y="184446"/>
                </a:lnTo>
                <a:lnTo>
                  <a:pt x="138304" y="184446"/>
                </a:lnTo>
                <a:lnTo>
                  <a:pt x="138304" y="161406"/>
                </a:lnTo>
                <a:lnTo>
                  <a:pt x="115264" y="161406"/>
                </a:lnTo>
                <a:lnTo>
                  <a:pt x="115264" y="138365"/>
                </a:lnTo>
                <a:lnTo>
                  <a:pt x="92223" y="138365"/>
                </a:lnTo>
                <a:lnTo>
                  <a:pt x="92223" y="119749"/>
                </a:lnTo>
                <a:cubicBezTo>
                  <a:pt x="87799" y="122083"/>
                  <a:pt x="83130" y="123865"/>
                  <a:pt x="78276" y="125033"/>
                </a:cubicBezTo>
                <a:cubicBezTo>
                  <a:pt x="73422" y="126200"/>
                  <a:pt x="68445" y="126814"/>
                  <a:pt x="63407" y="126814"/>
                </a:cubicBezTo>
                <a:cubicBezTo>
                  <a:pt x="57570" y="126814"/>
                  <a:pt x="51979" y="126077"/>
                  <a:pt x="46572" y="124541"/>
                </a:cubicBezTo>
                <a:cubicBezTo>
                  <a:pt x="41166" y="123005"/>
                  <a:pt x="36127" y="120916"/>
                  <a:pt x="31458" y="118151"/>
                </a:cubicBezTo>
                <a:cubicBezTo>
                  <a:pt x="26788" y="115386"/>
                  <a:pt x="22487" y="112069"/>
                  <a:pt x="18617" y="108198"/>
                </a:cubicBezTo>
                <a:cubicBezTo>
                  <a:pt x="14746" y="104327"/>
                  <a:pt x="11428" y="100026"/>
                  <a:pt x="8663" y="95357"/>
                </a:cubicBezTo>
                <a:cubicBezTo>
                  <a:pt x="5898" y="90687"/>
                  <a:pt x="3748" y="85649"/>
                  <a:pt x="2273" y="80242"/>
                </a:cubicBezTo>
                <a:cubicBezTo>
                  <a:pt x="799" y="74835"/>
                  <a:pt x="0" y="69244"/>
                  <a:pt x="0" y="63407"/>
                </a:cubicBezTo>
                <a:cubicBezTo>
                  <a:pt x="0" y="57570"/>
                  <a:pt x="737" y="51979"/>
                  <a:pt x="2273" y="46572"/>
                </a:cubicBezTo>
                <a:cubicBezTo>
                  <a:pt x="3809" y="41165"/>
                  <a:pt x="5898" y="36127"/>
                  <a:pt x="8663" y="31458"/>
                </a:cubicBezTo>
                <a:cubicBezTo>
                  <a:pt x="11428" y="26788"/>
                  <a:pt x="14746" y="22487"/>
                  <a:pt x="18617" y="18617"/>
                </a:cubicBezTo>
                <a:cubicBezTo>
                  <a:pt x="22487" y="14746"/>
                  <a:pt x="26788" y="11428"/>
                  <a:pt x="31458" y="8663"/>
                </a:cubicBezTo>
                <a:cubicBezTo>
                  <a:pt x="36127" y="5898"/>
                  <a:pt x="41166" y="3748"/>
                  <a:pt x="46572" y="2273"/>
                </a:cubicBezTo>
                <a:cubicBezTo>
                  <a:pt x="51979" y="799"/>
                  <a:pt x="57570" y="0"/>
                  <a:pt x="63407" y="0"/>
                </a:cubicBezTo>
                <a:cubicBezTo>
                  <a:pt x="69244" y="0"/>
                  <a:pt x="74835" y="737"/>
                  <a:pt x="80242" y="2273"/>
                </a:cubicBezTo>
                <a:cubicBezTo>
                  <a:pt x="85649" y="3809"/>
                  <a:pt x="90687" y="5898"/>
                  <a:pt x="95357" y="8663"/>
                </a:cubicBezTo>
                <a:cubicBezTo>
                  <a:pt x="100026" y="11428"/>
                  <a:pt x="104327" y="14746"/>
                  <a:pt x="108198" y="18617"/>
                </a:cubicBezTo>
                <a:cubicBezTo>
                  <a:pt x="112069" y="22487"/>
                  <a:pt x="115386" y="26788"/>
                  <a:pt x="118151" y="31458"/>
                </a:cubicBezTo>
                <a:cubicBezTo>
                  <a:pt x="120916" y="36127"/>
                  <a:pt x="123067" y="41165"/>
                  <a:pt x="124541" y="46572"/>
                </a:cubicBezTo>
                <a:cubicBezTo>
                  <a:pt x="126016" y="51979"/>
                  <a:pt x="126814" y="57570"/>
                  <a:pt x="126814" y="63407"/>
                </a:cubicBezTo>
                <a:cubicBezTo>
                  <a:pt x="126814" y="66479"/>
                  <a:pt x="126569" y="69490"/>
                  <a:pt x="126077" y="72500"/>
                </a:cubicBezTo>
                <a:cubicBezTo>
                  <a:pt x="125586" y="75511"/>
                  <a:pt x="124910" y="78460"/>
                  <a:pt x="123988" y="81348"/>
                </a:cubicBezTo>
                <a:lnTo>
                  <a:pt x="184385" y="141683"/>
                </a:lnTo>
                <a:close/>
                <a:moveTo>
                  <a:pt x="172895" y="146537"/>
                </a:moveTo>
                <a:lnTo>
                  <a:pt x="110778" y="84420"/>
                </a:lnTo>
                <a:cubicBezTo>
                  <a:pt x="112069" y="80979"/>
                  <a:pt x="113175" y="77539"/>
                  <a:pt x="114035" y="74098"/>
                </a:cubicBezTo>
                <a:cubicBezTo>
                  <a:pt x="114895" y="70657"/>
                  <a:pt x="115325" y="67094"/>
                  <a:pt x="115325" y="63407"/>
                </a:cubicBezTo>
                <a:cubicBezTo>
                  <a:pt x="115325" y="56280"/>
                  <a:pt x="113973" y="49522"/>
                  <a:pt x="111208" y="43254"/>
                </a:cubicBezTo>
                <a:cubicBezTo>
                  <a:pt x="108444" y="36926"/>
                  <a:pt x="104757" y="31458"/>
                  <a:pt x="100088" y="26788"/>
                </a:cubicBezTo>
                <a:cubicBezTo>
                  <a:pt x="95418" y="22119"/>
                  <a:pt x="89888" y="18432"/>
                  <a:pt x="83621" y="15667"/>
                </a:cubicBezTo>
                <a:cubicBezTo>
                  <a:pt x="77293" y="12964"/>
                  <a:pt x="70596" y="11551"/>
                  <a:pt x="63469" y="11551"/>
                </a:cubicBezTo>
                <a:cubicBezTo>
                  <a:pt x="56342" y="11551"/>
                  <a:pt x="49583" y="12902"/>
                  <a:pt x="43316" y="15667"/>
                </a:cubicBezTo>
                <a:cubicBezTo>
                  <a:pt x="36987" y="18432"/>
                  <a:pt x="31519" y="22119"/>
                  <a:pt x="26850" y="26788"/>
                </a:cubicBezTo>
                <a:cubicBezTo>
                  <a:pt x="22180" y="31458"/>
                  <a:pt x="18432" y="36987"/>
                  <a:pt x="15729" y="43254"/>
                </a:cubicBezTo>
                <a:cubicBezTo>
                  <a:pt x="13025" y="49522"/>
                  <a:pt x="11612" y="56280"/>
                  <a:pt x="11612" y="63407"/>
                </a:cubicBezTo>
                <a:cubicBezTo>
                  <a:pt x="11612" y="70534"/>
                  <a:pt x="12964" y="77293"/>
                  <a:pt x="15729" y="83560"/>
                </a:cubicBezTo>
                <a:cubicBezTo>
                  <a:pt x="18494" y="89827"/>
                  <a:pt x="22180" y="95357"/>
                  <a:pt x="26850" y="100026"/>
                </a:cubicBezTo>
                <a:cubicBezTo>
                  <a:pt x="31519" y="104696"/>
                  <a:pt x="37049" y="108444"/>
                  <a:pt x="43316" y="111147"/>
                </a:cubicBezTo>
                <a:cubicBezTo>
                  <a:pt x="49583" y="113850"/>
                  <a:pt x="56342" y="115263"/>
                  <a:pt x="63469" y="115263"/>
                </a:cubicBezTo>
                <a:cubicBezTo>
                  <a:pt x="69306" y="115263"/>
                  <a:pt x="75020" y="114280"/>
                  <a:pt x="80611" y="112314"/>
                </a:cubicBezTo>
                <a:cubicBezTo>
                  <a:pt x="86202" y="110348"/>
                  <a:pt x="91302" y="107460"/>
                  <a:pt x="95787" y="103774"/>
                </a:cubicBezTo>
                <a:lnTo>
                  <a:pt x="103774" y="103774"/>
                </a:lnTo>
                <a:lnTo>
                  <a:pt x="103774" y="126814"/>
                </a:lnTo>
                <a:lnTo>
                  <a:pt x="126814" y="126814"/>
                </a:lnTo>
                <a:lnTo>
                  <a:pt x="126814" y="149855"/>
                </a:lnTo>
                <a:lnTo>
                  <a:pt x="149855" y="149855"/>
                </a:lnTo>
                <a:lnTo>
                  <a:pt x="149855" y="172895"/>
                </a:lnTo>
                <a:lnTo>
                  <a:pt x="172895" y="172895"/>
                </a:lnTo>
                <a:lnTo>
                  <a:pt x="172895" y="146537"/>
                </a:lnTo>
                <a:close/>
                <a:moveTo>
                  <a:pt x="46142" y="34714"/>
                </a:moveTo>
                <a:cubicBezTo>
                  <a:pt x="47740" y="34714"/>
                  <a:pt x="49276" y="35021"/>
                  <a:pt x="50627" y="35636"/>
                </a:cubicBezTo>
                <a:cubicBezTo>
                  <a:pt x="51979" y="36250"/>
                  <a:pt x="53208" y="37049"/>
                  <a:pt x="54253" y="38093"/>
                </a:cubicBezTo>
                <a:cubicBezTo>
                  <a:pt x="55297" y="39138"/>
                  <a:pt x="56096" y="40367"/>
                  <a:pt x="56710" y="41718"/>
                </a:cubicBezTo>
                <a:cubicBezTo>
                  <a:pt x="57325" y="43070"/>
                  <a:pt x="57632" y="44606"/>
                  <a:pt x="57632" y="46204"/>
                </a:cubicBezTo>
                <a:cubicBezTo>
                  <a:pt x="57632" y="47801"/>
                  <a:pt x="57325" y="49337"/>
                  <a:pt x="56710" y="50689"/>
                </a:cubicBezTo>
                <a:cubicBezTo>
                  <a:pt x="56096" y="52041"/>
                  <a:pt x="55297" y="53269"/>
                  <a:pt x="54253" y="54314"/>
                </a:cubicBezTo>
                <a:cubicBezTo>
                  <a:pt x="53208" y="55358"/>
                  <a:pt x="51979" y="56157"/>
                  <a:pt x="50627" y="56772"/>
                </a:cubicBezTo>
                <a:cubicBezTo>
                  <a:pt x="49276" y="57386"/>
                  <a:pt x="47740" y="57693"/>
                  <a:pt x="46142" y="57693"/>
                </a:cubicBezTo>
                <a:cubicBezTo>
                  <a:pt x="44545" y="57693"/>
                  <a:pt x="43009" y="57386"/>
                  <a:pt x="41657" y="56772"/>
                </a:cubicBezTo>
                <a:cubicBezTo>
                  <a:pt x="40305" y="56157"/>
                  <a:pt x="39077" y="55358"/>
                  <a:pt x="38032" y="54314"/>
                </a:cubicBezTo>
                <a:cubicBezTo>
                  <a:pt x="36987" y="53269"/>
                  <a:pt x="36189" y="52041"/>
                  <a:pt x="35574" y="50689"/>
                </a:cubicBezTo>
                <a:cubicBezTo>
                  <a:pt x="34960" y="49337"/>
                  <a:pt x="34653" y="47801"/>
                  <a:pt x="34653" y="46204"/>
                </a:cubicBezTo>
                <a:cubicBezTo>
                  <a:pt x="34653" y="44606"/>
                  <a:pt x="34960" y="43070"/>
                  <a:pt x="35574" y="41718"/>
                </a:cubicBezTo>
                <a:cubicBezTo>
                  <a:pt x="36189" y="40367"/>
                  <a:pt x="36987" y="39138"/>
                  <a:pt x="38032" y="38093"/>
                </a:cubicBezTo>
                <a:cubicBezTo>
                  <a:pt x="39077" y="37049"/>
                  <a:pt x="40305" y="36250"/>
                  <a:pt x="41657" y="35636"/>
                </a:cubicBezTo>
                <a:cubicBezTo>
                  <a:pt x="43009" y="35021"/>
                  <a:pt x="44545" y="34714"/>
                  <a:pt x="46142" y="34714"/>
                </a:cubicBezTo>
                <a:close/>
              </a:path>
            </a:pathLst>
          </a:custGeom>
          <a:solidFill>
            <a:schemeClr val="bg2"/>
          </a:solidFill>
          <a:ln w="6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87" name="Volný tvar: obrazec 86">
            <a:extLst>
              <a:ext uri="{FF2B5EF4-FFF2-40B4-BE49-F238E27FC236}">
                <a16:creationId xmlns:a16="http://schemas.microsoft.com/office/drawing/2014/main" id="{348F3C8D-5E7C-BC52-7DBA-276D70662FA6}"/>
              </a:ext>
            </a:extLst>
          </p:cNvPr>
          <p:cNvSpPr/>
          <p:nvPr/>
        </p:nvSpPr>
        <p:spPr>
          <a:xfrm>
            <a:off x="10248259" y="3257747"/>
            <a:ext cx="436201" cy="221481"/>
          </a:xfrm>
          <a:custGeom>
            <a:avLst/>
            <a:gdLst>
              <a:gd name="connsiteX0" fmla="*/ 430243 w 430242"/>
              <a:gd name="connsiteY0" fmla="*/ 218456 h 218455"/>
              <a:gd name="connsiteX1" fmla="*/ 322682 w 430242"/>
              <a:gd name="connsiteY1" fmla="*/ 164675 h 218455"/>
              <a:gd name="connsiteX2" fmla="*/ 322682 w 430242"/>
              <a:gd name="connsiteY2" fmla="*/ 216788 h 218455"/>
              <a:gd name="connsiteX3" fmla="*/ 0 w 430242"/>
              <a:gd name="connsiteY3" fmla="*/ 216788 h 218455"/>
              <a:gd name="connsiteX4" fmla="*/ 0 w 430242"/>
              <a:gd name="connsiteY4" fmla="*/ 1667 h 218455"/>
              <a:gd name="connsiteX5" fmla="*/ 322682 w 430242"/>
              <a:gd name="connsiteY5" fmla="*/ 1667 h 218455"/>
              <a:gd name="connsiteX6" fmla="*/ 322682 w 430242"/>
              <a:gd name="connsiteY6" fmla="*/ 53780 h 218455"/>
              <a:gd name="connsiteX7" fmla="*/ 430243 w 430242"/>
              <a:gd name="connsiteY7" fmla="*/ 0 h 218455"/>
              <a:gd name="connsiteX8" fmla="*/ 430243 w 430242"/>
              <a:gd name="connsiteY8" fmla="*/ 218456 h 218455"/>
              <a:gd name="connsiteX9" fmla="*/ 295792 w 430242"/>
              <a:gd name="connsiteY9" fmla="*/ 28557 h 218455"/>
              <a:gd name="connsiteX10" fmla="*/ 26890 w 430242"/>
              <a:gd name="connsiteY10" fmla="*/ 28557 h 218455"/>
              <a:gd name="connsiteX11" fmla="*/ 26890 w 430242"/>
              <a:gd name="connsiteY11" fmla="*/ 189898 h 218455"/>
              <a:gd name="connsiteX12" fmla="*/ 295792 w 430242"/>
              <a:gd name="connsiteY12" fmla="*/ 189898 h 218455"/>
              <a:gd name="connsiteX13" fmla="*/ 295792 w 430242"/>
              <a:gd name="connsiteY13" fmla="*/ 28557 h 218455"/>
              <a:gd name="connsiteX14" fmla="*/ 403352 w 430242"/>
              <a:gd name="connsiteY14" fmla="*/ 43454 h 218455"/>
              <a:gd name="connsiteX15" fmla="*/ 322682 w 430242"/>
              <a:gd name="connsiteY15" fmla="*/ 84005 h 218455"/>
              <a:gd name="connsiteX16" fmla="*/ 322682 w 430242"/>
              <a:gd name="connsiteY16" fmla="*/ 134451 h 218455"/>
              <a:gd name="connsiteX17" fmla="*/ 403352 w 430242"/>
              <a:gd name="connsiteY17" fmla="*/ 175001 h 218455"/>
              <a:gd name="connsiteX18" fmla="*/ 403352 w 430242"/>
              <a:gd name="connsiteY18" fmla="*/ 43454 h 218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30242" h="218455">
                <a:moveTo>
                  <a:pt x="430243" y="218456"/>
                </a:moveTo>
                <a:lnTo>
                  <a:pt x="322682" y="164675"/>
                </a:lnTo>
                <a:lnTo>
                  <a:pt x="322682" y="216788"/>
                </a:lnTo>
                <a:lnTo>
                  <a:pt x="0" y="216788"/>
                </a:lnTo>
                <a:lnTo>
                  <a:pt x="0" y="1667"/>
                </a:lnTo>
                <a:lnTo>
                  <a:pt x="322682" y="1667"/>
                </a:lnTo>
                <a:lnTo>
                  <a:pt x="322682" y="53780"/>
                </a:lnTo>
                <a:lnTo>
                  <a:pt x="430243" y="0"/>
                </a:lnTo>
                <a:lnTo>
                  <a:pt x="430243" y="218456"/>
                </a:lnTo>
                <a:close/>
                <a:moveTo>
                  <a:pt x="295792" y="28557"/>
                </a:moveTo>
                <a:lnTo>
                  <a:pt x="26890" y="28557"/>
                </a:lnTo>
                <a:lnTo>
                  <a:pt x="26890" y="189898"/>
                </a:lnTo>
                <a:lnTo>
                  <a:pt x="295792" y="189898"/>
                </a:lnTo>
                <a:lnTo>
                  <a:pt x="295792" y="28557"/>
                </a:lnTo>
                <a:close/>
                <a:moveTo>
                  <a:pt x="403352" y="43454"/>
                </a:moveTo>
                <a:lnTo>
                  <a:pt x="322682" y="84005"/>
                </a:lnTo>
                <a:lnTo>
                  <a:pt x="322682" y="134451"/>
                </a:lnTo>
                <a:lnTo>
                  <a:pt x="403352" y="175001"/>
                </a:lnTo>
                <a:lnTo>
                  <a:pt x="403352" y="43454"/>
                </a:lnTo>
                <a:close/>
              </a:path>
            </a:pathLst>
          </a:custGeom>
          <a:solidFill>
            <a:schemeClr val="bg2"/>
          </a:solidFill>
          <a:ln w="5378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90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02824DC5-141C-FB4C-F872-EA8E22ABD6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Call-to-action</a:t>
            </a:r>
          </a:p>
        </p:txBody>
      </p:sp>
      <p:sp>
        <p:nvSpPr>
          <p:cNvPr id="49" name="Zástupný text 48">
            <a:extLst>
              <a:ext uri="{FF2B5EF4-FFF2-40B4-BE49-F238E27FC236}">
                <a16:creationId xmlns:a16="http://schemas.microsoft.com/office/drawing/2014/main" id="{8002D16D-818A-E9ED-7242-211B02445C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Logistics | foods | agriculture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FEC0FDC-9C70-A359-585E-B3A911A093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www.hopiholding.eu</a:t>
            </a:r>
          </a:p>
        </p:txBody>
      </p:sp>
      <p:sp>
        <p:nvSpPr>
          <p:cNvPr id="50" name="Zástupný text 49">
            <a:extLst>
              <a:ext uri="{FF2B5EF4-FFF2-40B4-BE49-F238E27FC236}">
                <a16:creationId xmlns:a16="http://schemas.microsoft.com/office/drawing/2014/main" id="{12D7E39F-7201-18EF-614A-14DE8A332A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Name Surname</a:t>
            </a:r>
          </a:p>
        </p:txBody>
      </p:sp>
      <p:sp>
        <p:nvSpPr>
          <p:cNvPr id="51" name="Zástupný text 50">
            <a:extLst>
              <a:ext uri="{FF2B5EF4-FFF2-40B4-BE49-F238E27FC236}">
                <a16:creationId xmlns:a16="http://schemas.microsoft.com/office/drawing/2014/main" id="{DA647A79-AD0B-671E-BD30-CA3AE6C625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+420 XXX </a:t>
            </a:r>
            <a:r>
              <a:rPr lang="en-GB" dirty="0" err="1"/>
              <a:t>XXX</a:t>
            </a:r>
            <a:r>
              <a:rPr lang="en-GB" dirty="0"/>
              <a:t> </a:t>
            </a:r>
            <a:r>
              <a:rPr lang="en-GB" dirty="0" err="1"/>
              <a:t>XXX</a:t>
            </a:r>
            <a:endParaRPr lang="en-GB" dirty="0"/>
          </a:p>
        </p:txBody>
      </p:sp>
      <p:sp>
        <p:nvSpPr>
          <p:cNvPr id="52" name="Zástupný text 51">
            <a:extLst>
              <a:ext uri="{FF2B5EF4-FFF2-40B4-BE49-F238E27FC236}">
                <a16:creationId xmlns:a16="http://schemas.microsoft.com/office/drawing/2014/main" id="{D4595C3E-553B-2613-8EB8-979BC2095D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name.surname@hopiholding.eu</a:t>
            </a:r>
            <a:r>
              <a:rPr lang="cs-CZ" dirty="0"/>
              <a:t> </a:t>
            </a:r>
            <a:endParaRPr lang="en-GB" dirty="0"/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5C098380-FBB5-D535-BCA2-E094789308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Position</a:t>
            </a:r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6FF7306E-B8BD-6141-8BD6-5C9C79B28C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800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EAB73-1E26-A89E-1640-240B95545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Brief introduction</a:t>
            </a:r>
            <a:endParaRPr lang="cs-CZ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A8CB306-1D1B-12B3-61A7-E70A35E41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Welcome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b="1" dirty="0"/>
              <a:t>HOPI Holding PowerPoint </a:t>
            </a:r>
            <a:r>
              <a:rPr lang="cs-CZ" b="1" dirty="0" err="1"/>
              <a:t>template</a:t>
            </a:r>
            <a:r>
              <a:rPr lang="cs-CZ" dirty="0"/>
              <a:t>. </a:t>
            </a:r>
            <a:r>
              <a:rPr lang="cs-CZ" dirty="0" err="1"/>
              <a:t>Here‘s</a:t>
            </a:r>
            <a:r>
              <a:rPr lang="cs-CZ" dirty="0"/>
              <a:t> a </a:t>
            </a:r>
            <a:r>
              <a:rPr lang="cs-CZ" dirty="0" err="1"/>
              <a:t>brief</a:t>
            </a:r>
            <a:r>
              <a:rPr lang="cs-CZ" dirty="0"/>
              <a:t> </a:t>
            </a:r>
            <a:r>
              <a:rPr lang="cs-CZ" dirty="0" err="1"/>
              <a:t>introduction</a:t>
            </a:r>
            <a:r>
              <a:rPr lang="cs-CZ" dirty="0"/>
              <a:t> </a:t>
            </a:r>
            <a:r>
              <a:rPr lang="cs-CZ" dirty="0" err="1"/>
              <a:t>into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way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work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add</a:t>
            </a:r>
            <a:r>
              <a:rPr lang="cs-CZ" dirty="0"/>
              <a:t> more </a:t>
            </a:r>
            <a:r>
              <a:rPr lang="cs-CZ" dirty="0" err="1"/>
              <a:t>slides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templates</a:t>
            </a:r>
            <a:endParaRPr lang="cs-CZ" dirty="0"/>
          </a:p>
          <a:p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reuse</a:t>
            </a:r>
            <a:r>
              <a:rPr lang="cs-CZ" dirty="0"/>
              <a:t> </a:t>
            </a:r>
            <a:r>
              <a:rPr lang="cs-CZ" dirty="0" err="1"/>
              <a:t>predefined</a:t>
            </a:r>
            <a:r>
              <a:rPr lang="cs-CZ" dirty="0"/>
              <a:t> </a:t>
            </a:r>
            <a:r>
              <a:rPr lang="cs-CZ" dirty="0" err="1"/>
              <a:t>slides</a:t>
            </a:r>
            <a:endParaRPr lang="cs-CZ" dirty="0"/>
          </a:p>
          <a:p>
            <a:r>
              <a:rPr lang="cs-CZ" dirty="0" err="1"/>
              <a:t>When</a:t>
            </a:r>
            <a:r>
              <a:rPr lang="cs-CZ" dirty="0"/>
              <a:t> </a:t>
            </a:r>
            <a:r>
              <a:rPr lang="cs-CZ" dirty="0" err="1"/>
              <a:t>sharing</a:t>
            </a:r>
            <a:r>
              <a:rPr lang="cs-CZ" dirty="0"/>
              <a:t>, export to PDF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save</a:t>
            </a:r>
            <a:r>
              <a:rPr lang="cs-CZ" dirty="0"/>
              <a:t> as PPSX</a:t>
            </a:r>
          </a:p>
          <a:p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copy and paste </a:t>
            </a:r>
            <a:r>
              <a:rPr lang="cs-CZ" dirty="0" err="1"/>
              <a:t>icons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last slide </a:t>
            </a:r>
            <a:r>
              <a:rPr lang="cs-CZ" dirty="0" err="1"/>
              <a:t>anywhere</a:t>
            </a:r>
            <a:endParaRPr lang="cs-CZ" dirty="0"/>
          </a:p>
          <a:p>
            <a:r>
              <a:rPr lang="cs-CZ" dirty="0" err="1"/>
              <a:t>Find</a:t>
            </a:r>
            <a:r>
              <a:rPr lang="cs-CZ" dirty="0"/>
              <a:t> more </a:t>
            </a:r>
            <a:r>
              <a:rPr lang="cs-CZ" dirty="0" err="1"/>
              <a:t>photos</a:t>
            </a:r>
            <a:r>
              <a:rPr lang="cs-CZ" dirty="0"/>
              <a:t> to </a:t>
            </a:r>
            <a:r>
              <a:rPr lang="cs-CZ" dirty="0" err="1"/>
              <a:t>spike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r>
              <a:rPr lang="cs-CZ" dirty="0"/>
              <a:t> </a:t>
            </a:r>
            <a:r>
              <a:rPr lang="cs-CZ" dirty="0">
                <a:hlinkClick r:id="rId2"/>
              </a:rPr>
              <a:t>here</a:t>
            </a:r>
            <a:endParaRPr lang="cs-CZ" dirty="0"/>
          </a:p>
          <a:p>
            <a:r>
              <a:rPr lang="cs-CZ" dirty="0"/>
              <a:t>Logos and </a:t>
            </a:r>
            <a:r>
              <a:rPr lang="cs-CZ" dirty="0" err="1"/>
              <a:t>graphics</a:t>
            </a:r>
            <a:r>
              <a:rPr lang="cs-CZ" dirty="0"/>
              <a:t> </a:t>
            </a:r>
            <a:r>
              <a:rPr lang="cs-CZ" dirty="0" err="1"/>
              <a:t>elements</a:t>
            </a:r>
            <a:r>
              <a:rPr lang="cs-CZ" dirty="0"/>
              <a:t> are </a:t>
            </a:r>
            <a:r>
              <a:rPr lang="cs-CZ" dirty="0">
                <a:hlinkClick r:id="rId3"/>
              </a:rPr>
              <a:t>here</a:t>
            </a:r>
            <a:endParaRPr lang="cs-CZ" dirty="0"/>
          </a:p>
          <a:p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struggle</a:t>
            </a:r>
            <a:r>
              <a:rPr lang="cs-CZ" dirty="0"/>
              <a:t>, </a:t>
            </a:r>
            <a:r>
              <a:rPr lang="cs-CZ" dirty="0" err="1"/>
              <a:t>contact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Marketing Department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923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BA281-AFF8-B181-0BE9-E0CF6C421CB7}"/>
              </a:ext>
            </a:extLst>
          </p:cNvPr>
          <p:cNvSpPr txBox="1">
            <a:spLocks/>
          </p:cNvSpPr>
          <p:nvPr/>
        </p:nvSpPr>
        <p:spPr>
          <a:xfrm>
            <a:off x="2928052" y="1867573"/>
            <a:ext cx="6335895" cy="1561427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/>
              <a:t>We rely</a:t>
            </a:r>
            <a:r>
              <a:rPr lang="en-GB" b="0" dirty="0"/>
              <a:t> on a </a:t>
            </a:r>
            <a:r>
              <a:rPr lang="en-GB" dirty="0"/>
              <a:t>Strong Vision</a:t>
            </a:r>
            <a:r>
              <a:rPr lang="en-GB" b="0" dirty="0"/>
              <a:t>,</a:t>
            </a:r>
            <a:r>
              <a:rPr lang="en-GB" dirty="0"/>
              <a:t> Professional Management </a:t>
            </a:r>
            <a:r>
              <a:rPr lang="en-GB" b="0" dirty="0"/>
              <a:t>and </a:t>
            </a:r>
            <a:r>
              <a:rPr lang="en-GB" dirty="0"/>
              <a:t>Family Principles</a:t>
            </a:r>
            <a:r>
              <a:rPr lang="en-GB" b="0" dirty="0"/>
              <a:t>.</a:t>
            </a:r>
            <a:endParaRPr lang="cs-CZ" b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EDAB756-BA49-7E4C-D8F3-4CBE43BC478F}"/>
              </a:ext>
            </a:extLst>
          </p:cNvPr>
          <p:cNvSpPr txBox="1">
            <a:spLocks/>
          </p:cNvSpPr>
          <p:nvPr/>
        </p:nvSpPr>
        <p:spPr>
          <a:xfrm>
            <a:off x="2928052" y="3817143"/>
            <a:ext cx="6335895" cy="776423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400" dirty="0" err="1">
                <a:solidFill>
                  <a:schemeClr val="tx1"/>
                </a:solidFill>
              </a:rPr>
              <a:t>František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Piškanin</a:t>
            </a:r>
            <a:endParaRPr lang="en-GB" sz="2400" dirty="0">
              <a:solidFill>
                <a:schemeClr val="tx1"/>
              </a:solidFill>
            </a:endParaRPr>
          </a:p>
          <a:p>
            <a:pPr algn="ctr"/>
            <a:r>
              <a:rPr lang="en-GB" sz="2400" b="0" dirty="0">
                <a:solidFill>
                  <a:schemeClr val="tx1"/>
                </a:solidFill>
              </a:rPr>
              <a:t>Founder &amp; </a:t>
            </a:r>
            <a:r>
              <a:rPr lang="en-GB" sz="2400" b="0" dirty="0" err="1">
                <a:solidFill>
                  <a:schemeClr val="tx1"/>
                </a:solidFill>
              </a:rPr>
              <a:t>Ambasador</a:t>
            </a:r>
            <a:endParaRPr lang="cs-CZ" sz="24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75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8D9F7F-5F8F-A736-240E-060118FAE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Lorem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co L</a:t>
            </a:r>
            <a:r>
              <a:rPr lang="en-GB" dirty="0"/>
              <a:t>or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en-GB" dirty="0"/>
              <a:t> </a:t>
            </a:r>
            <a:r>
              <a:rPr lang="cs-CZ" dirty="0" err="1"/>
              <a:t>elitas</a:t>
            </a:r>
            <a:r>
              <a:rPr lang="cs-CZ" dirty="0"/>
              <a:t>. </a:t>
            </a:r>
            <a:r>
              <a:rPr lang="cs-CZ" dirty="0" err="1"/>
              <a:t>Neque</a:t>
            </a:r>
            <a:r>
              <a:rPr lang="cs-CZ" dirty="0"/>
              <a:t> </a:t>
            </a:r>
            <a:r>
              <a:rPr lang="cs-CZ" dirty="0" err="1"/>
              <a:t>porro</a:t>
            </a:r>
            <a:r>
              <a:rPr lang="cs-CZ" dirty="0"/>
              <a:t> </a:t>
            </a:r>
            <a:r>
              <a:rPr lang="cs-CZ" dirty="0" err="1"/>
              <a:t>quisquam</a:t>
            </a:r>
            <a:r>
              <a:rPr lang="cs-CZ" dirty="0"/>
              <a:t> </a:t>
            </a:r>
            <a:r>
              <a:rPr lang="cs-CZ" dirty="0" err="1"/>
              <a:t>est</a:t>
            </a:r>
            <a:r>
              <a:rPr lang="cs-CZ" dirty="0"/>
              <a:t>, qui </a:t>
            </a:r>
            <a:r>
              <a:rPr lang="cs-CZ" dirty="0" err="1"/>
              <a:t>dolorem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 err="1"/>
              <a:t>consectetur</a:t>
            </a:r>
            <a:r>
              <a:rPr lang="cs-CZ" dirty="0"/>
              <a:t>, </a:t>
            </a:r>
            <a:r>
              <a:rPr lang="cs-CZ" dirty="0" err="1"/>
              <a:t>adipisci</a:t>
            </a:r>
            <a:r>
              <a:rPr lang="cs-CZ" dirty="0"/>
              <a:t> </a:t>
            </a:r>
            <a:r>
              <a:rPr lang="cs-CZ" dirty="0" err="1"/>
              <a:t>velit</a:t>
            </a:r>
            <a:r>
              <a:rPr lang="cs-CZ" dirty="0"/>
              <a:t>, sed qui non</a:t>
            </a:r>
            <a:r>
              <a:rPr lang="en-GB" dirty="0"/>
              <a:t> </a:t>
            </a:r>
            <a:r>
              <a:rPr lang="cs-CZ" dirty="0" err="1"/>
              <a:t>numquam</a:t>
            </a:r>
            <a:r>
              <a:rPr lang="cs-CZ" dirty="0"/>
              <a:t> </a:t>
            </a:r>
            <a:r>
              <a:rPr lang="cs-CZ" dirty="0" err="1"/>
              <a:t>ei</a:t>
            </a:r>
            <a:endParaRPr lang="cs-CZ" dirty="0"/>
          </a:p>
          <a:p>
            <a:r>
              <a:rPr lang="cs-CZ" dirty="0" err="1"/>
              <a:t>Consectetuer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 </a:t>
            </a:r>
          </a:p>
          <a:p>
            <a:r>
              <a:rPr lang="cs-CZ" dirty="0" err="1"/>
              <a:t>Duis</a:t>
            </a:r>
            <a:r>
              <a:rPr lang="cs-CZ" dirty="0"/>
              <a:t> </a:t>
            </a:r>
            <a:r>
              <a:rPr lang="cs-CZ" dirty="0" err="1"/>
              <a:t>bibendum</a:t>
            </a:r>
            <a:r>
              <a:rPr lang="cs-CZ" dirty="0"/>
              <a:t>, </a:t>
            </a:r>
            <a:r>
              <a:rPr lang="cs-CZ" dirty="0" err="1"/>
              <a:t>lectus</a:t>
            </a:r>
            <a:r>
              <a:rPr lang="cs-CZ" dirty="0"/>
              <a:t> </a:t>
            </a:r>
            <a:r>
              <a:rPr lang="cs-CZ" dirty="0" err="1"/>
              <a:t>ut</a:t>
            </a:r>
            <a:r>
              <a:rPr lang="cs-CZ" dirty="0"/>
              <a:t> </a:t>
            </a:r>
            <a:r>
              <a:rPr lang="cs-CZ" dirty="0" err="1"/>
              <a:t>vive</a:t>
            </a:r>
            <a:r>
              <a:rPr lang="cs-CZ" dirty="0"/>
              <a:t> </a:t>
            </a:r>
          </a:p>
          <a:p>
            <a:r>
              <a:rPr lang="cs-CZ" dirty="0" err="1"/>
              <a:t>Rhoncus</a:t>
            </a:r>
            <a:r>
              <a:rPr lang="cs-CZ" dirty="0"/>
              <a:t>,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 </a:t>
            </a:r>
            <a:r>
              <a:rPr lang="cs-CZ" dirty="0" err="1"/>
              <a:t>faucibus</a:t>
            </a:r>
            <a:r>
              <a:rPr lang="cs-CZ" dirty="0"/>
              <a:t> </a:t>
            </a:r>
          </a:p>
          <a:p>
            <a:r>
              <a:rPr lang="cs-CZ" dirty="0" err="1"/>
              <a:t>Mauris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felis</a:t>
            </a:r>
            <a:r>
              <a:rPr lang="cs-CZ" dirty="0"/>
              <a:t>, </a:t>
            </a:r>
            <a:r>
              <a:rPr lang="cs-CZ" dirty="0" err="1"/>
              <a:t>sagittis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C13E62-D2AE-0816-14E0-386BD1023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cs-CZ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30E3F8B-4DB4-7E65-E110-E9EFD501A29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556" r="55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917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8D9F7F-5F8F-A736-240E-060118FAE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Lorem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co L</a:t>
            </a:r>
            <a:r>
              <a:rPr lang="en-GB" dirty="0"/>
              <a:t>or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en-GB" dirty="0"/>
              <a:t> </a:t>
            </a:r>
            <a:r>
              <a:rPr lang="cs-CZ" dirty="0" err="1"/>
              <a:t>elitas</a:t>
            </a:r>
            <a:r>
              <a:rPr lang="cs-CZ" dirty="0"/>
              <a:t>. </a:t>
            </a:r>
            <a:r>
              <a:rPr lang="cs-CZ" dirty="0" err="1"/>
              <a:t>Neque</a:t>
            </a:r>
            <a:r>
              <a:rPr lang="cs-CZ" dirty="0"/>
              <a:t> </a:t>
            </a:r>
            <a:r>
              <a:rPr lang="cs-CZ" dirty="0" err="1"/>
              <a:t>porro</a:t>
            </a:r>
            <a:r>
              <a:rPr lang="cs-CZ" dirty="0"/>
              <a:t> </a:t>
            </a:r>
            <a:r>
              <a:rPr lang="cs-CZ" dirty="0" err="1"/>
              <a:t>quisquam</a:t>
            </a:r>
            <a:r>
              <a:rPr lang="cs-CZ" dirty="0"/>
              <a:t> </a:t>
            </a:r>
            <a:r>
              <a:rPr lang="cs-CZ" dirty="0" err="1"/>
              <a:t>est</a:t>
            </a:r>
            <a:r>
              <a:rPr lang="cs-CZ" dirty="0"/>
              <a:t>, qui </a:t>
            </a:r>
            <a:r>
              <a:rPr lang="cs-CZ" dirty="0" err="1"/>
              <a:t>dolorem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 err="1"/>
              <a:t>consectetur</a:t>
            </a:r>
            <a:r>
              <a:rPr lang="cs-CZ" dirty="0"/>
              <a:t>, </a:t>
            </a:r>
            <a:r>
              <a:rPr lang="cs-CZ" dirty="0" err="1"/>
              <a:t>adipisci</a:t>
            </a:r>
            <a:r>
              <a:rPr lang="cs-CZ" dirty="0"/>
              <a:t> </a:t>
            </a:r>
            <a:r>
              <a:rPr lang="cs-CZ" dirty="0" err="1"/>
              <a:t>velit</a:t>
            </a:r>
            <a:r>
              <a:rPr lang="cs-CZ" dirty="0"/>
              <a:t>, sed qui non</a:t>
            </a:r>
            <a:r>
              <a:rPr lang="en-GB" dirty="0"/>
              <a:t> </a:t>
            </a:r>
            <a:r>
              <a:rPr lang="cs-CZ" dirty="0" err="1"/>
              <a:t>numquam</a:t>
            </a:r>
            <a:r>
              <a:rPr lang="cs-CZ" dirty="0"/>
              <a:t> </a:t>
            </a:r>
            <a:r>
              <a:rPr lang="cs-CZ" dirty="0" err="1"/>
              <a:t>ei</a:t>
            </a:r>
            <a:endParaRPr lang="cs-CZ" dirty="0"/>
          </a:p>
          <a:p>
            <a:r>
              <a:rPr lang="cs-CZ" dirty="0" err="1"/>
              <a:t>Consectetuer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 </a:t>
            </a:r>
          </a:p>
          <a:p>
            <a:r>
              <a:rPr lang="cs-CZ" dirty="0" err="1"/>
              <a:t>Duis</a:t>
            </a:r>
            <a:r>
              <a:rPr lang="cs-CZ" dirty="0"/>
              <a:t> </a:t>
            </a:r>
            <a:r>
              <a:rPr lang="cs-CZ" dirty="0" err="1"/>
              <a:t>bibendum</a:t>
            </a:r>
            <a:r>
              <a:rPr lang="cs-CZ" dirty="0"/>
              <a:t>, </a:t>
            </a:r>
            <a:r>
              <a:rPr lang="cs-CZ" dirty="0" err="1"/>
              <a:t>lectus</a:t>
            </a:r>
            <a:r>
              <a:rPr lang="cs-CZ" dirty="0"/>
              <a:t> </a:t>
            </a:r>
            <a:r>
              <a:rPr lang="cs-CZ" dirty="0" err="1"/>
              <a:t>ut</a:t>
            </a:r>
            <a:r>
              <a:rPr lang="cs-CZ" dirty="0"/>
              <a:t> </a:t>
            </a:r>
            <a:r>
              <a:rPr lang="cs-CZ" dirty="0" err="1"/>
              <a:t>vive</a:t>
            </a:r>
            <a:r>
              <a:rPr lang="cs-CZ" dirty="0"/>
              <a:t> </a:t>
            </a:r>
          </a:p>
          <a:p>
            <a:r>
              <a:rPr lang="cs-CZ" dirty="0" err="1"/>
              <a:t>Rhoncus</a:t>
            </a:r>
            <a:r>
              <a:rPr lang="cs-CZ" dirty="0"/>
              <a:t>,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 </a:t>
            </a:r>
            <a:r>
              <a:rPr lang="cs-CZ" dirty="0" err="1"/>
              <a:t>faucibus</a:t>
            </a:r>
            <a:r>
              <a:rPr lang="cs-CZ" dirty="0"/>
              <a:t> </a:t>
            </a:r>
          </a:p>
          <a:p>
            <a:r>
              <a:rPr lang="cs-CZ" dirty="0" err="1"/>
              <a:t>Mauris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felis</a:t>
            </a:r>
            <a:r>
              <a:rPr lang="cs-CZ" dirty="0"/>
              <a:t>, </a:t>
            </a:r>
            <a:r>
              <a:rPr lang="cs-CZ" dirty="0" err="1"/>
              <a:t>sagittis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C13E62-D2AE-0816-14E0-386BD1023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cs-CZ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822208F2-18EF-1786-4E7C-9FA7ED8238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6781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Zástupný symbol obrázku 11">
            <a:extLst>
              <a:ext uri="{FF2B5EF4-FFF2-40B4-BE49-F238E27FC236}">
                <a16:creationId xmlns:a16="http://schemas.microsoft.com/office/drawing/2014/main" id="{EAD62E39-6A55-E5A4-9F0D-0F3E05AA99B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7C4CA88-370E-8FC4-E34F-3F770F3EB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Slide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7FA824B-3621-F3E6-F294-B0ECAEE53C0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cs-CZ" dirty="0"/>
              <a:t>Lorem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endParaRPr lang="cs-CZ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33137B7-6D66-B8F8-053A-58A9703C963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cs-CZ" dirty="0"/>
              <a:t>Lorem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endParaRPr lang="cs-CZ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4E73A8D7-DA3B-8159-3F64-0E88AA027C4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61" r="6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2497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90C7954F-2CFB-F235-B2D0-06FB1DFE5E7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E8A2EFE6-322F-4C2C-597C-B3D8F024C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805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C2A87AF4-69FC-6256-C49D-49832F56A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 header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F143D76-19A0-EF81-FB78-0F4EF2BAA6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503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OPI Holding – Presentation template">
  <a:themeElements>
    <a:clrScheme name="HOPI">
      <a:dk1>
        <a:sysClr val="windowText" lastClr="000000"/>
      </a:dk1>
      <a:lt1>
        <a:sysClr val="window" lastClr="FFFFFF"/>
      </a:lt1>
      <a:dk2>
        <a:srgbClr val="000000"/>
      </a:dk2>
      <a:lt2>
        <a:srgbClr val="007D32"/>
      </a:lt2>
      <a:accent1>
        <a:srgbClr val="007D32"/>
      </a:accent1>
      <a:accent2>
        <a:srgbClr val="023F86"/>
      </a:accent2>
      <a:accent3>
        <a:srgbClr val="FFB000"/>
      </a:accent3>
      <a:accent4>
        <a:srgbClr val="A44A3F"/>
      </a:accent4>
      <a:accent5>
        <a:srgbClr val="8ABD24"/>
      </a:accent5>
      <a:accent6>
        <a:srgbClr val="E5E5E5"/>
      </a:accent6>
      <a:hlink>
        <a:srgbClr val="007D32"/>
      </a:hlink>
      <a:folHlink>
        <a:srgbClr val="FFB000"/>
      </a:folHlink>
    </a:clrScheme>
    <a:fontScheme name="HOPI">
      <a:majorFont>
        <a:latin typeface="Titillium Web"/>
        <a:ea typeface=""/>
        <a:cs typeface=""/>
      </a:majorFont>
      <a:minorFont>
        <a:latin typeface="Titillium We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4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marL="230400" indent="-230400" algn="l">
          <a:spcBef>
            <a:spcPts val="800"/>
          </a:spcBef>
          <a:buClr>
            <a:schemeClr val="bg2"/>
          </a:buClr>
          <a:buFont typeface="Wingdings" panose="05000000000000000000" pitchFamily="2" charset="2"/>
          <a:buChar char="§"/>
          <a:defRPr sz="2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hopi-holding-presentation-template_v5.pptx" id="{E432B765-E494-4657-BA36-B72DABE76594}" vid="{934941C8-B945-4C79-9208-E9BF425B2D44}"/>
    </a:ext>
  </a:extLst>
</a:theme>
</file>

<file path=ppt/theme/theme2.xml><?xml version="1.0" encoding="utf-8"?>
<a:theme xmlns:a="http://schemas.openxmlformats.org/drawingml/2006/main" name="Motiv Office">
  <a:themeElements>
    <a:clrScheme name="HOPI">
      <a:dk1>
        <a:sysClr val="windowText" lastClr="000000"/>
      </a:dk1>
      <a:lt1>
        <a:sysClr val="window" lastClr="FFFFFF"/>
      </a:lt1>
      <a:dk2>
        <a:srgbClr val="000000"/>
      </a:dk2>
      <a:lt2>
        <a:srgbClr val="007D32"/>
      </a:lt2>
      <a:accent1>
        <a:srgbClr val="007D32"/>
      </a:accent1>
      <a:accent2>
        <a:srgbClr val="023F86"/>
      </a:accent2>
      <a:accent3>
        <a:srgbClr val="FFB000"/>
      </a:accent3>
      <a:accent4>
        <a:srgbClr val="A44A3F"/>
      </a:accent4>
      <a:accent5>
        <a:srgbClr val="8ABD24"/>
      </a:accent5>
      <a:accent6>
        <a:srgbClr val="E5E5E5"/>
      </a:accent6>
      <a:hlink>
        <a:srgbClr val="007D32"/>
      </a:hlink>
      <a:folHlink>
        <a:srgbClr val="FFB000"/>
      </a:folHlink>
    </a:clrScheme>
    <a:fontScheme name="HOPI">
      <a:majorFont>
        <a:latin typeface="Titillium Web"/>
        <a:ea typeface=""/>
        <a:cs typeface=""/>
      </a:majorFont>
      <a:minorFont>
        <a:latin typeface="Titillium We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HOPI">
      <a:dk1>
        <a:sysClr val="windowText" lastClr="000000"/>
      </a:dk1>
      <a:lt1>
        <a:sysClr val="window" lastClr="FFFFFF"/>
      </a:lt1>
      <a:dk2>
        <a:srgbClr val="000000"/>
      </a:dk2>
      <a:lt2>
        <a:srgbClr val="007D32"/>
      </a:lt2>
      <a:accent1>
        <a:srgbClr val="007D32"/>
      </a:accent1>
      <a:accent2>
        <a:srgbClr val="023F86"/>
      </a:accent2>
      <a:accent3>
        <a:srgbClr val="FFB000"/>
      </a:accent3>
      <a:accent4>
        <a:srgbClr val="A44A3F"/>
      </a:accent4>
      <a:accent5>
        <a:srgbClr val="8ABD24"/>
      </a:accent5>
      <a:accent6>
        <a:srgbClr val="E5E5E5"/>
      </a:accent6>
      <a:hlink>
        <a:srgbClr val="007D32"/>
      </a:hlink>
      <a:folHlink>
        <a:srgbClr val="FFB000"/>
      </a:folHlink>
    </a:clrScheme>
    <a:fontScheme name="HOPI">
      <a:majorFont>
        <a:latin typeface="Titillium Web"/>
        <a:ea typeface=""/>
        <a:cs typeface=""/>
      </a:majorFont>
      <a:minorFont>
        <a:latin typeface="Titillium We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1452</TotalTime>
  <Words>879</Words>
  <Application>Microsoft Macintosh PowerPoint</Application>
  <PresentationFormat>Širokoúhlá obrazovka</PresentationFormat>
  <Paragraphs>158</Paragraphs>
  <Slides>24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Wingdings</vt:lpstr>
      <vt:lpstr>Arial</vt:lpstr>
      <vt:lpstr>Titillium Web</vt:lpstr>
      <vt:lpstr>Poppins</vt:lpstr>
      <vt:lpstr>HOPI Holding – Presentation template</vt:lpstr>
      <vt:lpstr>HH PowerPoint Template</vt:lpstr>
      <vt:lpstr>Agenda</vt:lpstr>
      <vt:lpstr>Brief introduction</vt:lpstr>
      <vt:lpstr>Prezentace aplikace PowerPoint</vt:lpstr>
      <vt:lpstr>Slide title</vt:lpstr>
      <vt:lpstr>Slide title</vt:lpstr>
      <vt:lpstr>Slide title</vt:lpstr>
      <vt:lpstr>Slide title</vt:lpstr>
      <vt:lpstr>Section header</vt:lpstr>
      <vt:lpstr>Section header</vt:lpstr>
      <vt:lpstr>Section header</vt:lpstr>
      <vt:lpstr>Section header</vt:lpstr>
      <vt:lpstr>Slide title</vt:lpstr>
      <vt:lpstr>Slide title</vt:lpstr>
      <vt:lpstr>Table example</vt:lpstr>
      <vt:lpstr>Pie chart example</vt:lpstr>
      <vt:lpstr>Bar chart example</vt:lpstr>
      <vt:lpstr>Bar chart example</vt:lpstr>
      <vt:lpstr>Stacked bar chart example</vt:lpstr>
      <vt:lpstr>Line chart example</vt:lpstr>
      <vt:lpstr>Slide title</vt:lpstr>
      <vt:lpstr>Slide title</vt:lpstr>
      <vt:lpstr>Prezentace aplikace PowerPoint</vt:lpstr>
      <vt:lpstr>Call-to-action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HOPI Holding</dc:title>
  <dc:creator>odprezentuj</dc:creator>
  <cp:lastModifiedBy>Jan Ječmínek</cp:lastModifiedBy>
  <cp:revision>68</cp:revision>
  <dcterms:created xsi:type="dcterms:W3CDTF">2023-01-03T10:43:48Z</dcterms:created>
  <dcterms:modified xsi:type="dcterms:W3CDTF">2026-06-26T10:25:22Z</dcterms:modified>
</cp:coreProperties>
</file>