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8" r:id="rId5"/>
    <p:sldId id="258" r:id="rId6"/>
    <p:sldId id="269" r:id="rId7"/>
    <p:sldId id="270" r:id="rId8"/>
    <p:sldId id="262" r:id="rId9"/>
    <p:sldId id="267" r:id="rId10"/>
    <p:sldId id="263" r:id="rId11"/>
    <p:sldId id="259" r:id="rId12"/>
    <p:sldId id="266" r:id="rId13"/>
    <p:sldId id="261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D-4CE2-A360-DABB4327F89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D-4CE2-A360-DABB4327F89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D-4CE2-A360-DABB4327F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050736"/>
        <c:axId val="489051064"/>
        <c:axId val="0"/>
      </c:bar3DChart>
      <c:catAx>
        <c:axId val="4890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9051064"/>
        <c:crosses val="autoZero"/>
        <c:auto val="1"/>
        <c:lblAlgn val="ctr"/>
        <c:lblOffset val="100"/>
        <c:noMultiLvlLbl val="0"/>
      </c:catAx>
      <c:valAx>
        <c:axId val="4890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90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0" y="133082"/>
            <a:ext cx="6311639" cy="3550384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524000" y="2012487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004B93"/>
                </a:solidFill>
                <a:latin typeface="Futura CE" panose="02000503000000000000" pitchFamily="2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524000" y="4492162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4B93"/>
                </a:solidFill>
                <a:latin typeface="Futura CE" panose="02000503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5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20" y="4274132"/>
            <a:ext cx="4593429" cy="25838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00124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B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9640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004B93"/>
                </a:solidFill>
                <a:latin typeface="Futura CE" panose="02000503000000000000" pitchFamily="2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4B93"/>
                </a:solidFill>
                <a:latin typeface="Futura CE" panose="02000503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1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93"/>
                </a:solidFill>
                <a:latin typeface="Futura CE" panose="02000503000000000000" pitchFamily="2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4B93"/>
                </a:solidFill>
                <a:latin typeface="Futura CE" panose="02000503000000000000" pitchFamily="2" charset="-18"/>
              </a:defRPr>
            </a:lvl1pPr>
            <a:lvl2pPr>
              <a:defRPr baseline="0">
                <a:solidFill>
                  <a:srgbClr val="004B93"/>
                </a:solidFill>
                <a:latin typeface="Futura CE" panose="02000503000000000000" pitchFamily="2" charset="-18"/>
              </a:defRPr>
            </a:lvl2pPr>
            <a:lvl3pPr>
              <a:defRPr baseline="0">
                <a:solidFill>
                  <a:srgbClr val="004B93"/>
                </a:solidFill>
                <a:latin typeface="Futura CE" panose="02000503000000000000" pitchFamily="2" charset="-18"/>
              </a:defRPr>
            </a:lvl3pPr>
            <a:lvl4pPr>
              <a:defRPr baseline="0">
                <a:solidFill>
                  <a:srgbClr val="004B93"/>
                </a:solidFill>
                <a:latin typeface="Futura CE" panose="02000503000000000000" pitchFamily="2" charset="-18"/>
              </a:defRPr>
            </a:lvl4pPr>
            <a:lvl5pPr>
              <a:defRPr baseline="0">
                <a:solidFill>
                  <a:srgbClr val="004B93"/>
                </a:solidFill>
                <a:latin typeface="Futura CE" panose="02000503000000000000" pitchFamily="2" charset="-18"/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4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393700" cy="19431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B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8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2079-7D09-4620-9EB1-845B34FF8A3D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50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0" r:id="rId4"/>
    <p:sldLayoutId id="2147483658" r:id="rId5"/>
    <p:sldLayoutId id="2147483659" r:id="rId6"/>
    <p:sldLayoutId id="2147483649" r:id="rId7"/>
    <p:sldLayoutId id="2147483650" r:id="rId8"/>
    <p:sldLayoutId id="2147483651" r:id="rId9"/>
    <p:sldLayoutId id="214748365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4B93"/>
          </a:solidFill>
          <a:latin typeface="Futura CE" panose="02000503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4B93"/>
          </a:solidFill>
          <a:latin typeface="Futura CE" panose="02000503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4B93"/>
          </a:solidFill>
          <a:latin typeface="Futura CE" panose="02000503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4B93"/>
          </a:solidFill>
          <a:latin typeface="Futura CE" panose="02000503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4B93"/>
          </a:solidFill>
          <a:latin typeface="Futura CE" panose="02000503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4B93"/>
          </a:solidFill>
          <a:latin typeface="Futura CE" panose="02000503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6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3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0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Kontakt /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KONTAKT / 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6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8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14767"/>
              </p:ext>
            </p:extLst>
          </p:nvPr>
        </p:nvGraphicFramePr>
        <p:xfrm>
          <a:off x="838200" y="1825625"/>
          <a:ext cx="1008647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647">
                  <a:extLst>
                    <a:ext uri="{9D8B030D-6E8A-4147-A177-3AD203B41FA5}">
                      <a16:colId xmlns:a16="http://schemas.microsoft.com/office/drawing/2014/main" val="710028920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1232361455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1341407081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2600630300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3433236233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4280773950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171053282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2139953871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892748937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2884314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16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6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3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4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3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6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8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1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9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3562"/>
            <a:ext cx="5030537" cy="3262532"/>
          </a:xfrm>
          <a:ln>
            <a:solidFill>
              <a:srgbClr val="004B93"/>
            </a:solidFill>
          </a:ln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3562"/>
            <a:ext cx="5030537" cy="3262532"/>
          </a:xfrm>
          <a:prstGeom prst="rect">
            <a:avLst/>
          </a:prstGeom>
          <a:ln>
            <a:solidFill>
              <a:srgbClr val="004B93"/>
            </a:solidFill>
          </a:ln>
        </p:spPr>
      </p:pic>
    </p:spTree>
    <p:extLst>
      <p:ext uri="{BB962C8B-B14F-4D97-AF65-F5344CB8AC3E}">
        <p14:creationId xmlns:p14="http://schemas.microsoft.com/office/powerpoint/2010/main" val="42798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8125"/>
            <a:ext cx="7909329" cy="5129559"/>
          </a:xfrm>
          <a:ln>
            <a:solidFill>
              <a:srgbClr val="004B93"/>
            </a:solidFill>
          </a:ln>
        </p:spPr>
      </p:pic>
    </p:spTree>
    <p:extLst>
      <p:ext uri="{BB962C8B-B14F-4D97-AF65-F5344CB8AC3E}">
        <p14:creationId xmlns:p14="http://schemas.microsoft.com/office/powerpoint/2010/main" val="23985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0870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Širokoúhlá obrazovka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CE</vt:lpstr>
      <vt:lpstr>Motiv Office</vt:lpstr>
      <vt:lpstr>Prezentace aplikace PowerPoint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Aimn Hebrani</dc:creator>
  <cp:lastModifiedBy>Aimn Hebrani</cp:lastModifiedBy>
  <cp:revision>4</cp:revision>
  <dcterms:created xsi:type="dcterms:W3CDTF">2019-05-22T12:51:49Z</dcterms:created>
  <dcterms:modified xsi:type="dcterms:W3CDTF">2019-05-23T08:11:20Z</dcterms:modified>
</cp:coreProperties>
</file>