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5" r:id="rId2"/>
    <p:sldId id="257" r:id="rId3"/>
    <p:sldId id="268" r:id="rId4"/>
    <p:sldId id="258" r:id="rId5"/>
    <p:sldId id="259" r:id="rId6"/>
    <p:sldId id="260" r:id="rId7"/>
    <p:sldId id="261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D"/>
    <a:srgbClr val="007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80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1pPr>
    <a:lvl2pPr indent="2286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2pPr>
    <a:lvl3pPr indent="4572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3pPr>
    <a:lvl4pPr indent="6858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4pPr>
    <a:lvl5pPr indent="9144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5pPr>
    <a:lvl6pPr indent="11430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6pPr>
    <a:lvl7pPr indent="13716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7pPr>
    <a:lvl8pPr indent="16002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8pPr>
    <a:lvl9pPr indent="18288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ul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-1"/>
            <a:ext cx="24383851" cy="13716253"/>
          </a:xfrm>
          <a:prstGeom prst="rect">
            <a:avLst/>
          </a:prstGeom>
        </p:spPr>
      </p:pic>
      <p:pic>
        <p:nvPicPr>
          <p:cNvPr id="23" name="HOPI_CZECH.pdf" descr="HOPI_CZECH.pdf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372012" y="1169883"/>
            <a:ext cx="1650326" cy="1398004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ext názvu"/>
          <p:cNvSpPr txBox="1">
            <a:spLocks noGrp="1"/>
          </p:cNvSpPr>
          <p:nvPr>
            <p:ph type="title" hasCustomPrompt="1"/>
          </p:nvPr>
        </p:nvSpPr>
        <p:spPr>
          <a:xfrm>
            <a:off x="4394200" y="947637"/>
            <a:ext cx="14748934" cy="172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lang="cs-CZ" dirty="0" err="1" smtClean="0"/>
              <a:t>Title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endParaRPr dirty="0"/>
          </a:p>
        </p:txBody>
      </p:sp>
      <p:pic>
        <p:nvPicPr>
          <p:cNvPr id="28" name="Obrázek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546" y="13080676"/>
            <a:ext cx="2602417" cy="2613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6452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on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48" y="-8458857"/>
            <a:ext cx="17894151" cy="17894151"/>
          </a:xfrm>
          <a:prstGeom prst="rect">
            <a:avLst/>
          </a:prstGeom>
        </p:spPr>
      </p:pic>
      <p:sp>
        <p:nvSpPr>
          <p:cNvPr id="100" name="Děkuji za pozornost!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507923" y="6466515"/>
            <a:ext cx="19358627" cy="2184447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10000" b="1">
                <a:solidFill>
                  <a:srgbClr val="007A3D"/>
                </a:solidFill>
              </a:defRPr>
            </a:lvl1pPr>
          </a:lstStyle>
          <a:p>
            <a:r>
              <a:rPr lang="en-US" dirty="0" smtClean="0"/>
              <a:t>Thank you for your attention!</a:t>
            </a:r>
            <a:endParaRPr dirty="0"/>
          </a:p>
        </p:txBody>
      </p:sp>
      <p:sp>
        <p:nvSpPr>
          <p:cNvPr id="101" name="Případný kontakt / jiný text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4149073" y="8723359"/>
            <a:ext cx="16085854" cy="284053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10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" name="Obráze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47" y="12111784"/>
            <a:ext cx="4116977" cy="413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HOPI_SLOVAKIA.pdf" descr="HOPI_SLOVAKIA.pdf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0674315" y="1805768"/>
            <a:ext cx="3025839" cy="25432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ul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-1"/>
            <a:ext cx="24383851" cy="13716253"/>
          </a:xfrm>
          <a:prstGeom prst="rect">
            <a:avLst/>
          </a:prstGeom>
        </p:spPr>
      </p:pic>
      <p:sp>
        <p:nvSpPr>
          <p:cNvPr id="26" name="Text názvu"/>
          <p:cNvSpPr txBox="1">
            <a:spLocks noGrp="1"/>
          </p:cNvSpPr>
          <p:nvPr>
            <p:ph type="title" hasCustomPrompt="1"/>
          </p:nvPr>
        </p:nvSpPr>
        <p:spPr>
          <a:xfrm>
            <a:off x="4394200" y="947637"/>
            <a:ext cx="14748934" cy="172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lang="cs-CZ" dirty="0" err="1" smtClean="0"/>
              <a:t>Title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endParaRPr dirty="0"/>
          </a:p>
        </p:txBody>
      </p:sp>
      <p:pic>
        <p:nvPicPr>
          <p:cNvPr id="28" name="Obráze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546" y="13080676"/>
            <a:ext cx="2602417" cy="261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HOPI_SLOVAKIA.pdf" descr="HOPI_SLOVAKIA.pdf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372012" y="1169883"/>
            <a:ext cx="1650326" cy="13870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41846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ul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-1"/>
            <a:ext cx="24383851" cy="13716253"/>
          </a:xfrm>
          <a:prstGeom prst="rect">
            <a:avLst/>
          </a:prstGeom>
        </p:spPr>
      </p:pic>
      <p:sp>
        <p:nvSpPr>
          <p:cNvPr id="26" name="Text názvu"/>
          <p:cNvSpPr txBox="1">
            <a:spLocks noGrp="1"/>
          </p:cNvSpPr>
          <p:nvPr>
            <p:ph type="title" hasCustomPrompt="1"/>
          </p:nvPr>
        </p:nvSpPr>
        <p:spPr>
          <a:xfrm>
            <a:off x="4394200" y="947637"/>
            <a:ext cx="14748934" cy="172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lang="cs-CZ" dirty="0" err="1" smtClean="0"/>
              <a:t>Title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endParaRPr dirty="0"/>
          </a:p>
        </p:txBody>
      </p:sp>
      <p:pic>
        <p:nvPicPr>
          <p:cNvPr id="28" name="Obráze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546" y="13080676"/>
            <a:ext cx="2602417" cy="261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HOPI_POLAND.pdf" descr="HOPI_POLAND.pdf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372012" y="1169883"/>
            <a:ext cx="1650326" cy="13854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60410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ul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-1"/>
            <a:ext cx="24383851" cy="13716253"/>
          </a:xfrm>
          <a:prstGeom prst="rect">
            <a:avLst/>
          </a:prstGeom>
        </p:spPr>
      </p:pic>
      <p:sp>
        <p:nvSpPr>
          <p:cNvPr id="26" name="Text názvu"/>
          <p:cNvSpPr txBox="1">
            <a:spLocks noGrp="1"/>
          </p:cNvSpPr>
          <p:nvPr>
            <p:ph type="title" hasCustomPrompt="1"/>
          </p:nvPr>
        </p:nvSpPr>
        <p:spPr>
          <a:xfrm>
            <a:off x="4394200" y="947637"/>
            <a:ext cx="14748934" cy="172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lang="cs-CZ" dirty="0" err="1" smtClean="0"/>
              <a:t>Title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endParaRPr dirty="0"/>
          </a:p>
        </p:txBody>
      </p:sp>
      <p:pic>
        <p:nvPicPr>
          <p:cNvPr id="28" name="Obráze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546" y="13080676"/>
            <a:ext cx="2602417" cy="261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HOPI_ROMANIA.pdf" descr="HOPI_ROMANIA.pdf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372012" y="1169883"/>
            <a:ext cx="1650326" cy="13865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238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30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s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39" name="Text úrovně 1…"/>
          <p:cNvSpPr txBox="1">
            <a:spLocks noGrp="1"/>
          </p:cNvSpPr>
          <p:nvPr>
            <p:ph type="body" idx="13"/>
          </p:nvPr>
        </p:nvSpPr>
        <p:spPr>
          <a:xfrm>
            <a:off x="2209798" y="4635499"/>
            <a:ext cx="21404165" cy="8189125"/>
          </a:xfrm>
          <a:prstGeom prst="rect">
            <a:avLst/>
          </a:prstGeom>
        </p:spPr>
        <p:txBody>
          <a:bodyPr lIns="45718" tIns="45718" rIns="45718" bIns="45718"/>
          <a:lstStyle>
            <a:lvl1pPr marL="685800" indent="-685800" defTabSz="914400">
              <a:buSzPct val="100000"/>
              <a:buFont typeface="Arial" panose="020B0604020202020204" pitchFamily="34" charset="0"/>
              <a:buChar char="•"/>
              <a:defRPr>
                <a:latin typeface="MyriadPro-Regular"/>
                <a:ea typeface="MyriadPro-Regular"/>
                <a:cs typeface="MyriadPro-Regular"/>
                <a:sym typeface="MyriadPro-Regular"/>
              </a:defRPr>
            </a:lvl1pPr>
            <a:lvl2pPr marL="1028700" indent="-571500" defTabSz="914400">
              <a:buSzPct val="70000"/>
              <a:buFont typeface="Arial" panose="020B0604020202020204" pitchFamily="34" charset="0"/>
              <a:buChar char="•"/>
              <a:defRPr>
                <a:latin typeface="MyriadPro-Regular"/>
                <a:ea typeface="MyriadPro-Regular"/>
                <a:cs typeface="MyriadPro-Regular"/>
                <a:sym typeface="MyriadPro-Regular"/>
              </a:defRPr>
            </a:lvl2pPr>
            <a:lvl3pPr marL="1371600" indent="-457200" defTabSz="914400">
              <a:buSzPct val="50000"/>
              <a:buFont typeface="Arial" panose="020B0604020202020204" pitchFamily="34" charset="0"/>
              <a:buChar char="•"/>
              <a:defRPr>
                <a:latin typeface="MyriadPro-Regular"/>
                <a:ea typeface="MyriadPro-Regular"/>
                <a:cs typeface="MyriadPro-Regular"/>
                <a:sym typeface="MyriadPro-Regular"/>
              </a:defRPr>
            </a:lvl3pPr>
            <a:lvl4pPr marL="1828800" indent="-457200" defTabSz="914400">
              <a:buSzPct val="30000"/>
              <a:buFont typeface="Arial" panose="020B0604020202020204" pitchFamily="34" charset="0"/>
              <a:buChar char="•"/>
              <a:defRPr>
                <a:latin typeface="MyriadPro-Regular"/>
                <a:ea typeface="MyriadPro-Regular"/>
                <a:cs typeface="MyriadPro-Regular"/>
                <a:sym typeface="MyriadPro-Regular"/>
              </a:defRPr>
            </a:lvl4pPr>
            <a:lvl5pPr marL="2171700" indent="-342900" defTabSz="914400">
              <a:buSzPct val="40000"/>
              <a:buFont typeface="Arial" panose="020B0604020202020204" pitchFamily="34" charset="0"/>
              <a:buChar char="•"/>
              <a:defRPr>
                <a:latin typeface="MyriadPro-Regular"/>
                <a:ea typeface="MyriadPro-Regular"/>
                <a:cs typeface="MyriadPro-Regular"/>
                <a:sym typeface="MyriadPro-Regular"/>
              </a:defRPr>
            </a:lvl5pPr>
          </a:lstStyle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s 1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rázek"/>
          <p:cNvSpPr>
            <a:spLocks noGrp="1"/>
          </p:cNvSpPr>
          <p:nvPr>
            <p:ph type="pic" idx="13"/>
          </p:nvPr>
        </p:nvSpPr>
        <p:spPr>
          <a:xfrm>
            <a:off x="0" y="1"/>
            <a:ext cx="24384000" cy="137244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Slide s 1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rázek"/>
          <p:cNvSpPr>
            <a:spLocks noGrp="1"/>
          </p:cNvSpPr>
          <p:nvPr>
            <p:ph type="pic" idx="13"/>
          </p:nvPr>
        </p:nvSpPr>
        <p:spPr>
          <a:xfrm>
            <a:off x="10547964" y="-8411"/>
            <a:ext cx="13933322" cy="137328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" name="Text názvu"/>
          <p:cNvSpPr txBox="1">
            <a:spLocks noGrp="1"/>
          </p:cNvSpPr>
          <p:nvPr>
            <p:ph type="title" hasCustomPrompt="1"/>
          </p:nvPr>
        </p:nvSpPr>
        <p:spPr>
          <a:xfrm>
            <a:off x="1472904" y="2323901"/>
            <a:ext cx="8280696" cy="1990936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50" name="Lorem ipsum"/>
          <p:cNvSpPr txBox="1">
            <a:spLocks noGrp="1"/>
          </p:cNvSpPr>
          <p:nvPr>
            <p:ph type="body" sz="half" idx="14"/>
          </p:nvPr>
        </p:nvSpPr>
        <p:spPr>
          <a:xfrm>
            <a:off x="1472904" y="5000409"/>
            <a:ext cx="7863084" cy="779645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</a:lvl1pPr>
          </a:lstStyle>
          <a:p>
            <a:r>
              <a:rPr dirty="0"/>
              <a:t>Lorem ipsum</a:t>
            </a:r>
          </a:p>
        </p:txBody>
      </p:sp>
      <p:sp>
        <p:nvSpPr>
          <p:cNvPr id="5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" name="Obdélník"/>
          <p:cNvSpPr/>
          <p:nvPr/>
        </p:nvSpPr>
        <p:spPr>
          <a:xfrm>
            <a:off x="10505147" y="-52877"/>
            <a:ext cx="42908" cy="1382175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noFill/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pic>
        <p:nvPicPr>
          <p:cNvPr id="8" name="HOPI_SLOVAKIA.pdf" descr="HOPI_SLOVAKIA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93341" y="484082"/>
            <a:ext cx="1095442" cy="9207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6780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s 2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rázek"/>
          <p:cNvSpPr>
            <a:spLocks noGrp="1"/>
          </p:cNvSpPr>
          <p:nvPr>
            <p:ph type="pic" sz="half" idx="15"/>
          </p:nvPr>
        </p:nvSpPr>
        <p:spPr>
          <a:xfrm>
            <a:off x="10525480" y="6825978"/>
            <a:ext cx="13866526" cy="68833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9" name="Obrázek"/>
          <p:cNvSpPr>
            <a:spLocks noGrp="1"/>
          </p:cNvSpPr>
          <p:nvPr>
            <p:ph type="pic" sz="half" idx="13"/>
          </p:nvPr>
        </p:nvSpPr>
        <p:spPr>
          <a:xfrm>
            <a:off x="10524592" y="-22257"/>
            <a:ext cx="14144156" cy="68835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4" name="Obdélník"/>
          <p:cNvSpPr/>
          <p:nvPr/>
        </p:nvSpPr>
        <p:spPr>
          <a:xfrm>
            <a:off x="10505147" y="-52877"/>
            <a:ext cx="42908" cy="1382175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5" name="Obdélník"/>
          <p:cNvSpPr/>
          <p:nvPr/>
        </p:nvSpPr>
        <p:spPr>
          <a:xfrm rot="16200000">
            <a:off x="17462636" y="-108895"/>
            <a:ext cx="42907" cy="1393379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3" name="Text názvu"/>
          <p:cNvSpPr txBox="1">
            <a:spLocks noGrp="1"/>
          </p:cNvSpPr>
          <p:nvPr>
            <p:ph type="title" hasCustomPrompt="1"/>
          </p:nvPr>
        </p:nvSpPr>
        <p:spPr>
          <a:xfrm>
            <a:off x="1472904" y="2323901"/>
            <a:ext cx="8128296" cy="1990936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14" name="Lorem ipsum"/>
          <p:cNvSpPr txBox="1">
            <a:spLocks noGrp="1"/>
          </p:cNvSpPr>
          <p:nvPr>
            <p:ph type="body" sz="half" idx="14"/>
          </p:nvPr>
        </p:nvSpPr>
        <p:spPr>
          <a:xfrm>
            <a:off x="1472904" y="5000409"/>
            <a:ext cx="7863084" cy="779645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</a:lvl1pPr>
          </a:lstStyle>
          <a:p>
            <a:r>
              <a:rPr dirty="0"/>
              <a:t>Lorem ipsum</a:t>
            </a:r>
          </a:p>
        </p:txBody>
      </p:sp>
      <p:pic>
        <p:nvPicPr>
          <p:cNvPr id="11" name="HOPI_SLOVAKIA.pdf" descr="HOPI_SLOVAKIA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93341" y="484082"/>
            <a:ext cx="1095442" cy="920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2209799" y="2230336"/>
            <a:ext cx="21404165" cy="1723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2209798" y="4724313"/>
            <a:ext cx="21404165" cy="651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Obrázek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546" y="13080676"/>
            <a:ext cx="2602417" cy="261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HOPI_SLOVAKIA.pdf" descr="HOPI_SLOVAKIA.pdf"/>
          <p:cNvPicPr>
            <a:picLocks noChangeAspect="1"/>
          </p:cNvPicPr>
          <p:nvPr userDrawn="1"/>
        </p:nvPicPr>
        <p:blipFill>
          <a:blip r:embed="rId14">
            <a:extLst/>
          </a:blip>
          <a:stretch>
            <a:fillRect/>
          </a:stretch>
        </p:blipFill>
        <p:spPr>
          <a:xfrm>
            <a:off x="593341" y="484082"/>
            <a:ext cx="1095442" cy="920718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63" r:id="rId8"/>
    <p:sldLayoutId id="2147483653" r:id="rId9"/>
    <p:sldLayoutId id="2147483655" r:id="rId10"/>
    <p:sldLayoutId id="2147483656" r:id="rId11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3000" b="0" i="1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454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17" name="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 smtClean="0"/>
              <a:t>HOPI </a:t>
            </a:r>
            <a:r>
              <a:rPr lang="cs-CZ" dirty="0" err="1" smtClean="0"/>
              <a:t>values</a:t>
            </a:r>
            <a:endParaRPr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41" y="5215131"/>
            <a:ext cx="19003930" cy="42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48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120" name="Text úrovně 1…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ázek" descr="Obrázek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0510" t="1036" r="33" b="217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" name="HOPI_SLOVAKIA.pdf" descr="HOPI_SLOVAKIA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3341" y="484082"/>
            <a:ext cx="1095442" cy="920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Obrázek" descr="Obrázek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629" t="3350" r="1590" b="19662"/>
          <a:stretch>
            <a:fillRect/>
          </a:stretch>
        </p:blipFill>
        <p:spPr>
          <a:xfrm>
            <a:off x="10541000" y="0"/>
            <a:ext cx="13843000" cy="6841067"/>
          </a:xfrm>
          <a:prstGeom prst="rect">
            <a:avLst/>
          </a:prstGeom>
        </p:spPr>
      </p:pic>
      <p:pic>
        <p:nvPicPr>
          <p:cNvPr id="129" name="Obrázek" descr="Obrázek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/>
          </a:blip>
          <a:srcRect l="1127" t="2877" r="55" b="16106"/>
          <a:stretch>
            <a:fillRect/>
          </a:stretch>
        </p:blipFill>
        <p:spPr>
          <a:xfrm>
            <a:off x="10541000" y="6874934"/>
            <a:ext cx="13843000" cy="6841066"/>
          </a:xfrm>
          <a:prstGeom prst="rect">
            <a:avLst/>
          </a:prstGeom>
        </p:spPr>
      </p:pic>
      <p:sp>
        <p:nvSpPr>
          <p:cNvPr id="8" name="Název"/>
          <p:cNvSpPr txBox="1">
            <a:spLocks noGrp="1"/>
          </p:cNvSpPr>
          <p:nvPr>
            <p:ph type="title"/>
          </p:nvPr>
        </p:nvSpPr>
        <p:spPr>
          <a:xfrm>
            <a:off x="1472904" y="2323901"/>
            <a:ext cx="7863084" cy="1990936"/>
          </a:xfrm>
          <a:prstGeom prst="rect">
            <a:avLst/>
          </a:prstGeom>
        </p:spPr>
        <p:txBody>
          <a:bodyPr/>
          <a:lstStyle/>
          <a:p>
            <a:pPr defTabSz="501134">
              <a:defRPr sz="6100"/>
            </a:pP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9" name="Lorem ipsum"/>
          <p:cNvSpPr txBox="1">
            <a:spLocks noGrp="1"/>
          </p:cNvSpPr>
          <p:nvPr>
            <p:ph type="body" idx="14"/>
          </p:nvPr>
        </p:nvSpPr>
        <p:spPr>
          <a:xfrm>
            <a:off x="1472904" y="5000409"/>
            <a:ext cx="7863084" cy="7796454"/>
          </a:xfrm>
          <a:prstGeom prst="rect">
            <a:avLst/>
          </a:prstGeom>
        </p:spPr>
        <p:txBody>
          <a:bodyPr/>
          <a:lstStyle/>
          <a:p>
            <a:r>
              <a:t>Lorem ipsum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ěkuji za pozornost!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Thank you for your attention!</a:t>
            </a:r>
            <a:endParaRPr dirty="0"/>
          </a:p>
        </p:txBody>
      </p:sp>
      <p:sp>
        <p:nvSpPr>
          <p:cNvPr id="136" name="Případný kontakt / jiný text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31</Words>
  <Application>Microsoft Office PowerPoint</Application>
  <PresentationFormat>Vlastní</PresentationFormat>
  <Paragraphs>11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Arial</vt:lpstr>
      <vt:lpstr>Helvetica</vt:lpstr>
      <vt:lpstr>Helvetica Neue</vt:lpstr>
      <vt:lpstr>Helvetica Neue Light</vt:lpstr>
      <vt:lpstr>Helvetica Neue Medium</vt:lpstr>
      <vt:lpstr>Helvetica Neue Thin</vt:lpstr>
      <vt:lpstr>MyriadPro-Regular</vt:lpstr>
      <vt:lpstr>White</vt:lpstr>
      <vt:lpstr>Prezentace aplikace PowerPoint</vt:lpstr>
      <vt:lpstr>Prezentace aplikace PowerPoint</vt:lpstr>
      <vt:lpstr>HOPI values</vt:lpstr>
      <vt:lpstr>Lorem ipsum</vt:lpstr>
      <vt:lpstr>Prezentace aplikace PowerPoint</vt:lpstr>
      <vt:lpstr>Lorem ipsum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Aimn Hebrani</dc:creator>
  <cp:lastModifiedBy>Aimn Hebrani</cp:lastModifiedBy>
  <cp:revision>14</cp:revision>
  <dcterms:modified xsi:type="dcterms:W3CDTF">2020-02-14T07:57:12Z</dcterms:modified>
</cp:coreProperties>
</file>